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5143500" cx="9144000"/>
  <p:notesSz cx="6858000" cy="9144000"/>
  <p:embeddedFontLst>
    <p:embeddedFont>
      <p:font typeface="Rajdhani SemiBold"/>
      <p:regular r:id="rId15"/>
      <p:bold r:id="rId16"/>
    </p:embeddedFont>
    <p:embeddedFont>
      <p:font typeface="Rajdhani Medium"/>
      <p:regular r:id="rId17"/>
      <p:bold r:id="rId18"/>
    </p:embeddedFont>
    <p:embeddedFont>
      <p:font typeface="Rajdhani"/>
      <p:regular r:id="rId19"/>
      <p:bold r:id="rId20"/>
    </p:embeddedFont>
    <p:embeddedFont>
      <p:font typeface="Open Sans"/>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ajdhani-bold.fntdata"/><Relationship Id="rId22" Type="http://schemas.openxmlformats.org/officeDocument/2006/relationships/font" Target="fonts/OpenSans-bold.fntdata"/><Relationship Id="rId21" Type="http://schemas.openxmlformats.org/officeDocument/2006/relationships/font" Target="fonts/OpenSans-regular.fntdata"/><Relationship Id="rId24" Type="http://schemas.openxmlformats.org/officeDocument/2006/relationships/font" Target="fonts/OpenSans-boldItalic.fntdata"/><Relationship Id="rId23" Type="http://schemas.openxmlformats.org/officeDocument/2006/relationships/font" Target="fonts/OpenSans-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font" Target="fonts/RajdhaniSemiBold-regular.fntdata"/><Relationship Id="rId14" Type="http://schemas.openxmlformats.org/officeDocument/2006/relationships/slide" Target="slides/slide10.xml"/><Relationship Id="rId17" Type="http://schemas.openxmlformats.org/officeDocument/2006/relationships/font" Target="fonts/RajdhaniMedium-regular.fntdata"/><Relationship Id="rId16" Type="http://schemas.openxmlformats.org/officeDocument/2006/relationships/font" Target="fonts/RajdhaniSemiBold-bold.fntdata"/><Relationship Id="rId19" Type="http://schemas.openxmlformats.org/officeDocument/2006/relationships/font" Target="fonts/Rajdhani-regular.fntdata"/><Relationship Id="rId18" Type="http://schemas.openxmlformats.org/officeDocument/2006/relationships/font" Target="fonts/RajdhaniMedium-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6dde9e28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6dde9e28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6dde9e289a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6dde9e289a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6dde9e289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6dde9e289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6dde9e289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6dde9e289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6dde9e289a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6dde9e289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6dde9e289a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6dde9e289a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6dde9e289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6dde9e289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6dde9e289a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6dde9e289a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6dde9e289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6dde9e289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6dde9e289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6dde9e289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 Id="rId3" Type="http://schemas.openxmlformats.org/officeDocument/2006/relationships/image" Target="../media/image1.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7.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ark background" type="title">
  <p:cSld name="TITLE">
    <p:bg>
      <p:bgPr>
        <a:solidFill>
          <a:srgbClr val="123253"/>
        </a:solidFill>
      </p:bgPr>
    </p:bg>
    <p:spTree>
      <p:nvGrpSpPr>
        <p:cNvPr id="6" name="Shape 6"/>
        <p:cNvGrpSpPr/>
        <p:nvPr/>
      </p:nvGrpSpPr>
      <p:grpSpPr>
        <a:xfrm>
          <a:off x="0" y="0"/>
          <a:ext cx="0" cy="0"/>
          <a:chOff x="0" y="0"/>
          <a:chExt cx="0" cy="0"/>
        </a:xfrm>
      </p:grpSpPr>
      <p:pic>
        <p:nvPicPr>
          <p:cNvPr id="7" name="Google Shape;7;p2"/>
          <p:cNvPicPr preferRelativeResize="0"/>
          <p:nvPr/>
        </p:nvPicPr>
        <p:blipFill>
          <a:blip r:embed="rId2">
            <a:alphaModFix/>
          </a:blip>
          <a:stretch>
            <a:fillRect/>
          </a:stretch>
        </p:blipFill>
        <p:spPr>
          <a:xfrm>
            <a:off x="457202" y="457200"/>
            <a:ext cx="1138427" cy="1138427"/>
          </a:xfrm>
          <a:prstGeom prst="rect">
            <a:avLst/>
          </a:prstGeom>
          <a:noFill/>
          <a:ln>
            <a:noFill/>
          </a:ln>
        </p:spPr>
      </p:pic>
      <p:sp>
        <p:nvSpPr>
          <p:cNvPr id="8" name="Google Shape;8;p2"/>
          <p:cNvSpPr txBox="1"/>
          <p:nvPr>
            <p:ph type="title"/>
          </p:nvPr>
        </p:nvSpPr>
        <p:spPr>
          <a:xfrm>
            <a:off x="381170" y="2381250"/>
            <a:ext cx="5968500" cy="12765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chemeClr val="lt2"/>
              </a:buClr>
              <a:buSzPts val="3300"/>
              <a:buFont typeface="Rajdhani SemiBold"/>
              <a:buNone/>
              <a:defRPr sz="3300">
                <a:solidFill>
                  <a:schemeClr val="lt2"/>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9" name="Google Shape;9;p2"/>
          <p:cNvSpPr txBox="1"/>
          <p:nvPr>
            <p:ph idx="1" type="subTitle"/>
          </p:nvPr>
        </p:nvSpPr>
        <p:spPr>
          <a:xfrm>
            <a:off x="381170" y="2139206"/>
            <a:ext cx="4944600" cy="2982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chemeClr val="lt2"/>
              </a:buClr>
              <a:buSzPts val="1400"/>
              <a:buFont typeface="Rajdhani Medium"/>
              <a:buNone/>
              <a:defRPr sz="1400">
                <a:solidFill>
                  <a:schemeClr val="lt2"/>
                </a:solidFill>
                <a:latin typeface="Rajdhani Medium"/>
                <a:ea typeface="Rajdhani Medium"/>
                <a:cs typeface="Rajdhani Medium"/>
                <a:sym typeface="Rajdhani Medium"/>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10" name="Google Shape;10;p2"/>
          <p:cNvSpPr txBox="1"/>
          <p:nvPr>
            <p:ph idx="2" type="subTitle"/>
          </p:nvPr>
        </p:nvSpPr>
        <p:spPr>
          <a:xfrm>
            <a:off x="381170" y="3657675"/>
            <a:ext cx="3525300" cy="563700"/>
          </a:xfrm>
          <a:prstGeom prst="rect">
            <a:avLst/>
          </a:prstGeom>
          <a:noFill/>
          <a:ln>
            <a:noFill/>
          </a:ln>
        </p:spPr>
        <p:txBody>
          <a:bodyPr anchorCtr="0" anchor="t" bIns="68575" lIns="68575" spcFirstLastPara="1" rIns="68575" wrap="square" tIns="68575">
            <a:noAutofit/>
          </a:bodyPr>
          <a:lstStyle>
            <a:lvl1pPr lvl="0">
              <a:lnSpc>
                <a:spcPct val="150000"/>
              </a:lnSpc>
              <a:spcBef>
                <a:spcPts val="0"/>
              </a:spcBef>
              <a:spcAft>
                <a:spcPts val="0"/>
              </a:spcAft>
              <a:buClr>
                <a:schemeClr val="lt2"/>
              </a:buClr>
              <a:buSzPts val="1400"/>
              <a:buFont typeface="Rajdhani Medium"/>
              <a:buNone/>
              <a:defRPr sz="1400">
                <a:solidFill>
                  <a:schemeClr val="lt2"/>
                </a:solidFill>
                <a:latin typeface="Rajdhani Medium"/>
                <a:ea typeface="Rajdhani Medium"/>
                <a:cs typeface="Rajdhani Medium"/>
                <a:sym typeface="Rajdhani Medium"/>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11" name="Google Shape;11;p2"/>
          <p:cNvSpPr txBox="1"/>
          <p:nvPr/>
        </p:nvSpPr>
        <p:spPr>
          <a:xfrm>
            <a:off x="380026" y="4628925"/>
            <a:ext cx="3071700" cy="343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800">
                <a:solidFill>
                  <a:schemeClr val="lt2"/>
                </a:solidFill>
                <a:latin typeface="Open Sans"/>
                <a:ea typeface="Open Sans"/>
                <a:cs typeface="Open Sans"/>
                <a:sym typeface="Open Sans"/>
              </a:rPr>
              <a:t>A UNIVERSITY OF VICTORIA INITIATIVE</a:t>
            </a:r>
            <a:endParaRPr b="1" sz="800">
              <a:solidFill>
                <a:schemeClr val="lt2"/>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left folger deep">
  <p:cSld name="CUSTOM_1_1_1_1">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11"/>
          <p:cNvSpPr txBox="1"/>
          <p:nvPr>
            <p:ph type="title"/>
          </p:nvPr>
        </p:nvSpPr>
        <p:spPr>
          <a:xfrm>
            <a:off x="261522" y="3900975"/>
            <a:ext cx="3888600" cy="3954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rgbClr val="FFFFFF"/>
              </a:buClr>
              <a:buSzPts val="1800"/>
              <a:buFont typeface="Rajdhani SemiBold"/>
              <a:buNone/>
              <a:defRPr sz="18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53" name="Google Shape;53;p11"/>
          <p:cNvSpPr txBox="1"/>
          <p:nvPr>
            <p:ph idx="1" type="subTitle"/>
          </p:nvPr>
        </p:nvSpPr>
        <p:spPr>
          <a:xfrm>
            <a:off x="261522" y="4229100"/>
            <a:ext cx="2679600" cy="2859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rgbClr val="FFFFFF"/>
              </a:buClr>
              <a:buSzPts val="1300"/>
              <a:buFont typeface="Rajdhani SemiBold"/>
              <a:buNone/>
              <a:defRPr sz="13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right folger deep">
  <p:cSld name="CUSTOM_1_1_1_1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2"/>
          <p:cNvSpPr txBox="1"/>
          <p:nvPr>
            <p:ph type="title"/>
          </p:nvPr>
        </p:nvSpPr>
        <p:spPr>
          <a:xfrm>
            <a:off x="6048044" y="3900975"/>
            <a:ext cx="2858100" cy="3954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rgbClr val="FFFFFF"/>
              </a:buClr>
              <a:buSzPts val="1800"/>
              <a:buFont typeface="Rajdhani SemiBold"/>
              <a:buNone/>
              <a:defRPr sz="18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56" name="Google Shape;56;p12"/>
          <p:cNvSpPr txBox="1"/>
          <p:nvPr>
            <p:ph idx="1" type="subTitle"/>
          </p:nvPr>
        </p:nvSpPr>
        <p:spPr>
          <a:xfrm>
            <a:off x="6341449" y="4229100"/>
            <a:ext cx="2540400" cy="285900"/>
          </a:xfrm>
          <a:prstGeom prst="rect">
            <a:avLst/>
          </a:prstGeom>
          <a:noFill/>
          <a:ln>
            <a:noFill/>
          </a:ln>
        </p:spPr>
        <p:txBody>
          <a:bodyPr anchorCtr="0" anchor="t" bIns="68575" lIns="68575" spcFirstLastPara="1" rIns="68575" wrap="square" tIns="68575">
            <a:noAutofit/>
          </a:bodyPr>
          <a:lstStyle>
            <a:lvl1pPr lvl="0" algn="r">
              <a:spcBef>
                <a:spcPts val="0"/>
              </a:spcBef>
              <a:spcAft>
                <a:spcPts val="0"/>
              </a:spcAft>
              <a:buClr>
                <a:srgbClr val="FFFFFF"/>
              </a:buClr>
              <a:buSzPts val="1300"/>
              <a:buFont typeface="Rajdhani SemiBold"/>
              <a:buNone/>
              <a:defRPr sz="13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left CBM">
  <p:cSld name="CUSTOM_1_1_1_1_1_1">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3"/>
          <p:cNvSpPr txBox="1"/>
          <p:nvPr>
            <p:ph type="title"/>
          </p:nvPr>
        </p:nvSpPr>
        <p:spPr>
          <a:xfrm>
            <a:off x="261522" y="3900975"/>
            <a:ext cx="3888600" cy="3954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chemeClr val="dk1"/>
              </a:buClr>
              <a:buSzPts val="1800"/>
              <a:buFont typeface="Rajdhani SemiBold"/>
              <a:buNone/>
              <a:defRPr sz="1800">
                <a:solidFill>
                  <a:schemeClr val="dk1"/>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59" name="Google Shape;59;p13"/>
          <p:cNvSpPr txBox="1"/>
          <p:nvPr>
            <p:ph idx="1" type="subTitle"/>
          </p:nvPr>
        </p:nvSpPr>
        <p:spPr>
          <a:xfrm>
            <a:off x="261522" y="4229100"/>
            <a:ext cx="2679600" cy="2859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chemeClr val="dk1"/>
              </a:buClr>
              <a:buSzPts val="1300"/>
              <a:buFont typeface="Rajdhani SemiBold"/>
              <a:buNone/>
              <a:defRPr sz="1300">
                <a:solidFill>
                  <a:schemeClr val="dk1"/>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60" name="Google Shape;60;p13"/>
          <p:cNvSpPr txBox="1"/>
          <p:nvPr/>
        </p:nvSpPr>
        <p:spPr>
          <a:xfrm>
            <a:off x="261525" y="4824900"/>
            <a:ext cx="8029500" cy="31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 sz="550">
                <a:solidFill>
                  <a:schemeClr val="dk2"/>
                </a:solidFill>
                <a:latin typeface="Open Sans"/>
                <a:ea typeface="Open Sans"/>
                <a:cs typeface="Open Sans"/>
                <a:sym typeface="Open Sans"/>
              </a:rPr>
              <a:t>This photo is co-owned by the Nunatsiavut Government and Ocean Networks Canada, who are working in partnership to support community-based ocean research initiatives.</a:t>
            </a:r>
            <a:br>
              <a:rPr lang="en" sz="550">
                <a:solidFill>
                  <a:schemeClr val="dk2"/>
                </a:solidFill>
                <a:latin typeface="Open Sans"/>
                <a:ea typeface="Open Sans"/>
                <a:cs typeface="Open Sans"/>
                <a:sym typeface="Open Sans"/>
              </a:rPr>
            </a:br>
            <a:r>
              <a:rPr lang="en" sz="550">
                <a:solidFill>
                  <a:schemeClr val="dk2"/>
                </a:solidFill>
                <a:latin typeface="Open Sans"/>
                <a:ea typeface="Open Sans"/>
                <a:cs typeface="Open Sans"/>
                <a:sym typeface="Open Sans"/>
              </a:rPr>
              <a:t>This specific project was an early-career training opportunity in collaboration with the Ocean Frontiers Institute’s Sustainable Nunatsiavut Futures project.</a:t>
            </a:r>
            <a:endParaRPr sz="550">
              <a:solidFill>
                <a:schemeClr val="dk2"/>
              </a:solidFill>
              <a:latin typeface="Open Sans"/>
              <a:ea typeface="Open Sans"/>
              <a:cs typeface="Open Sans"/>
              <a:sym typeface="Open Sans"/>
            </a:endParaRPr>
          </a:p>
          <a:p>
            <a:pPr indent="0" lvl="0" marL="0" rtl="0" algn="l">
              <a:spcBef>
                <a:spcPts val="0"/>
              </a:spcBef>
              <a:spcAft>
                <a:spcPts val="0"/>
              </a:spcAft>
              <a:buNone/>
            </a:pPr>
            <a:r>
              <a:t/>
            </a:r>
            <a:endParaRPr sz="600">
              <a:latin typeface="Open Sans"/>
              <a:ea typeface="Open Sans"/>
              <a:cs typeface="Open Sans"/>
              <a:sym typeface="Open Sans"/>
            </a:endParaRPr>
          </a:p>
        </p:txBody>
      </p:sp>
    </p:spTree>
  </p:cSld>
  <p:clrMapOvr>
    <a:masterClrMapping/>
  </p:clrMapOvr>
  <p:extLst>
    <p:ext uri="{DCECCB84-F9BA-43D5-87BE-67443E8EF086}">
      <p15:sldGuideLst>
        <p15:guide id="1" pos="216">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right CBM">
  <p:cSld name="CUSTOM_1_1_1_1_1_1_1">
    <p:bg>
      <p:bgPr>
        <a:blipFill>
          <a:blip r:embed="rId2">
            <a:alphaModFix/>
          </a:blip>
          <a:stretch>
            <a:fillRect/>
          </a:stretch>
        </a:blip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6048044" y="3900975"/>
            <a:ext cx="2858100" cy="3954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chemeClr val="dk1"/>
              </a:buClr>
              <a:buSzPts val="1800"/>
              <a:buFont typeface="Rajdhani SemiBold"/>
              <a:buNone/>
              <a:defRPr sz="1800">
                <a:solidFill>
                  <a:schemeClr val="dk1"/>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63" name="Google Shape;63;p14"/>
          <p:cNvSpPr txBox="1"/>
          <p:nvPr>
            <p:ph idx="1" type="subTitle"/>
          </p:nvPr>
        </p:nvSpPr>
        <p:spPr>
          <a:xfrm>
            <a:off x="6341449" y="4229100"/>
            <a:ext cx="2540400" cy="285900"/>
          </a:xfrm>
          <a:prstGeom prst="rect">
            <a:avLst/>
          </a:prstGeom>
          <a:noFill/>
          <a:ln>
            <a:noFill/>
          </a:ln>
        </p:spPr>
        <p:txBody>
          <a:bodyPr anchorCtr="0" anchor="t" bIns="68575" lIns="68575" spcFirstLastPara="1" rIns="68575" wrap="square" tIns="68575">
            <a:noAutofit/>
          </a:bodyPr>
          <a:lstStyle>
            <a:lvl1pPr lvl="0" algn="r">
              <a:spcBef>
                <a:spcPts val="0"/>
              </a:spcBef>
              <a:spcAft>
                <a:spcPts val="0"/>
              </a:spcAft>
              <a:buClr>
                <a:schemeClr val="dk1"/>
              </a:buClr>
              <a:buSzPts val="1300"/>
              <a:buFont typeface="Rajdhani SemiBold"/>
              <a:buNone/>
              <a:defRPr sz="1300">
                <a:solidFill>
                  <a:schemeClr val="dk1"/>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64" name="Google Shape;64;p14"/>
          <p:cNvSpPr txBox="1"/>
          <p:nvPr/>
        </p:nvSpPr>
        <p:spPr>
          <a:xfrm>
            <a:off x="876650" y="4824900"/>
            <a:ext cx="8029500" cy="318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550">
                <a:solidFill>
                  <a:schemeClr val="dk2"/>
                </a:solidFill>
                <a:latin typeface="Open Sans"/>
                <a:ea typeface="Open Sans"/>
                <a:cs typeface="Open Sans"/>
                <a:sym typeface="Open Sans"/>
              </a:rPr>
              <a:t>This photo is co-owned by the Nunatsiavut Government and Ocean Networks Canada, who are working in partnership to support community-based ocean research initiatives.</a:t>
            </a:r>
            <a:br>
              <a:rPr lang="en" sz="550">
                <a:solidFill>
                  <a:schemeClr val="dk2"/>
                </a:solidFill>
                <a:latin typeface="Open Sans"/>
                <a:ea typeface="Open Sans"/>
                <a:cs typeface="Open Sans"/>
                <a:sym typeface="Open Sans"/>
              </a:rPr>
            </a:br>
            <a:r>
              <a:rPr lang="en" sz="550">
                <a:solidFill>
                  <a:schemeClr val="dk2"/>
                </a:solidFill>
                <a:latin typeface="Open Sans"/>
                <a:ea typeface="Open Sans"/>
                <a:cs typeface="Open Sans"/>
                <a:sym typeface="Open Sans"/>
              </a:rPr>
              <a:t>This specific project was an early-career training opportunity in collaboration with the Ocean Frontiers Institute’s Sustainable Nunatsiavut Futures project.</a:t>
            </a:r>
            <a:endParaRPr sz="550">
              <a:solidFill>
                <a:schemeClr val="dk2"/>
              </a:solidFill>
              <a:latin typeface="Open Sans"/>
              <a:ea typeface="Open Sans"/>
              <a:cs typeface="Open Sans"/>
              <a:sym typeface="Open Sans"/>
            </a:endParaRPr>
          </a:p>
          <a:p>
            <a:pPr indent="0" lvl="0" marL="0" rtl="0" algn="l">
              <a:spcBef>
                <a:spcPts val="0"/>
              </a:spcBef>
              <a:spcAft>
                <a:spcPts val="0"/>
              </a:spcAft>
              <a:buNone/>
            </a:pPr>
            <a:r>
              <a:t/>
            </a:r>
            <a:endParaRPr sz="600">
              <a:latin typeface="Open Sans"/>
              <a:ea typeface="Open Sans"/>
              <a:cs typeface="Open Sans"/>
              <a:sym typeface="Open Sans"/>
            </a:endParaRPr>
          </a:p>
        </p:txBody>
      </p:sp>
    </p:spTree>
  </p:cSld>
  <p:clrMapOvr>
    <a:masterClrMapping/>
  </p:clrMapOvr>
  <p:extLst>
    <p:ext uri="{DCECCB84-F9BA-43D5-87BE-67443E8EF086}">
      <p15:sldGuideLst>
        <p15:guide id="1" pos="5544">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left kelp">
  <p:cSld name="CUSTOM_1_1_1_1_1_1_1_1_2">
    <p:bg>
      <p:bgPr>
        <a:blipFill>
          <a:blip r:embed="rId2">
            <a:alphaModFix/>
          </a:blip>
          <a:stretch>
            <a:fillRect/>
          </a:stretch>
        </a:blipFill>
      </p:bgPr>
    </p:bg>
    <p:spTree>
      <p:nvGrpSpPr>
        <p:cNvPr id="65" name="Shape 65"/>
        <p:cNvGrpSpPr/>
        <p:nvPr/>
      </p:nvGrpSpPr>
      <p:grpSpPr>
        <a:xfrm>
          <a:off x="0" y="0"/>
          <a:ext cx="0" cy="0"/>
          <a:chOff x="0" y="0"/>
          <a:chExt cx="0" cy="0"/>
        </a:xfrm>
      </p:grpSpPr>
      <p:sp>
        <p:nvSpPr>
          <p:cNvPr id="66" name="Google Shape;66;p15"/>
          <p:cNvSpPr txBox="1"/>
          <p:nvPr>
            <p:ph type="title"/>
          </p:nvPr>
        </p:nvSpPr>
        <p:spPr>
          <a:xfrm>
            <a:off x="261522" y="3900975"/>
            <a:ext cx="3888600" cy="3954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rgbClr val="FFFFFF"/>
              </a:buClr>
              <a:buSzPts val="1800"/>
              <a:buFont typeface="Rajdhani SemiBold"/>
              <a:buNone/>
              <a:defRPr sz="18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67" name="Google Shape;67;p15"/>
          <p:cNvSpPr txBox="1"/>
          <p:nvPr>
            <p:ph idx="1" type="subTitle"/>
          </p:nvPr>
        </p:nvSpPr>
        <p:spPr>
          <a:xfrm>
            <a:off x="261522" y="4229100"/>
            <a:ext cx="2679600" cy="2859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rgbClr val="FFFFFF"/>
              </a:buClr>
              <a:buSzPts val="1300"/>
              <a:buFont typeface="Rajdhani SemiBold"/>
              <a:buNone/>
              <a:defRPr sz="13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Tree>
  </p:cSld>
  <p:clrMapOvr>
    <a:masterClrMapping/>
  </p:clrMapOvr>
  <p:extLst>
    <p:ext uri="{DCECCB84-F9BA-43D5-87BE-67443E8EF086}">
      <p15:sldGuideLst>
        <p15:guide id="1" pos="5544">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right kelp">
  <p:cSld name="CUSTOM_1_1_1_1_1_1_1_1_1">
    <p:bg>
      <p:bgPr>
        <a:blipFill>
          <a:blip r:embed="rId2">
            <a:alphaModFix/>
          </a:blip>
          <a:stretch>
            <a:fillRect/>
          </a:stretch>
        </a:blipFill>
      </p:bgPr>
    </p:bg>
    <p:spTree>
      <p:nvGrpSpPr>
        <p:cNvPr id="68" name="Shape 68"/>
        <p:cNvGrpSpPr/>
        <p:nvPr/>
      </p:nvGrpSpPr>
      <p:grpSpPr>
        <a:xfrm>
          <a:off x="0" y="0"/>
          <a:ext cx="0" cy="0"/>
          <a:chOff x="0" y="0"/>
          <a:chExt cx="0" cy="0"/>
        </a:xfrm>
      </p:grpSpPr>
      <p:sp>
        <p:nvSpPr>
          <p:cNvPr id="69" name="Google Shape;69;p16"/>
          <p:cNvSpPr txBox="1"/>
          <p:nvPr>
            <p:ph type="title"/>
          </p:nvPr>
        </p:nvSpPr>
        <p:spPr>
          <a:xfrm>
            <a:off x="6048044" y="3900975"/>
            <a:ext cx="2858100" cy="3954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rgbClr val="FFFFFF"/>
              </a:buClr>
              <a:buSzPts val="1800"/>
              <a:buFont typeface="Rajdhani SemiBold"/>
              <a:buNone/>
              <a:defRPr sz="18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70" name="Google Shape;70;p16"/>
          <p:cNvSpPr txBox="1"/>
          <p:nvPr>
            <p:ph idx="1" type="subTitle"/>
          </p:nvPr>
        </p:nvSpPr>
        <p:spPr>
          <a:xfrm>
            <a:off x="6341449" y="4229100"/>
            <a:ext cx="2540400" cy="285900"/>
          </a:xfrm>
          <a:prstGeom prst="rect">
            <a:avLst/>
          </a:prstGeom>
          <a:noFill/>
          <a:ln>
            <a:noFill/>
          </a:ln>
        </p:spPr>
        <p:txBody>
          <a:bodyPr anchorCtr="0" anchor="t" bIns="68575" lIns="68575" spcFirstLastPara="1" rIns="68575" wrap="square" tIns="68575">
            <a:noAutofit/>
          </a:bodyPr>
          <a:lstStyle>
            <a:lvl1pPr lvl="0" algn="r">
              <a:spcBef>
                <a:spcPts val="0"/>
              </a:spcBef>
              <a:spcAft>
                <a:spcPts val="0"/>
              </a:spcAft>
              <a:buClr>
                <a:srgbClr val="FFFFFF"/>
              </a:buClr>
              <a:buSzPts val="1300"/>
              <a:buFont typeface="Rajdhani SemiBold"/>
              <a:buNone/>
              <a:defRPr sz="13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left seals">
  <p:cSld name="CUSTOM_1_1_1_1_1_1_1_1_1_1">
    <p:bg>
      <p:bgPr>
        <a:blipFill>
          <a:blip r:embed="rId2">
            <a:alphaModFix/>
          </a:blip>
          <a:stretch>
            <a:fillRect/>
          </a:stretch>
        </a:blipFill>
      </p:bgPr>
    </p:bg>
    <p:spTree>
      <p:nvGrpSpPr>
        <p:cNvPr id="71" name="Shape 71"/>
        <p:cNvGrpSpPr/>
        <p:nvPr/>
      </p:nvGrpSpPr>
      <p:grpSpPr>
        <a:xfrm>
          <a:off x="0" y="0"/>
          <a:ext cx="0" cy="0"/>
          <a:chOff x="0" y="0"/>
          <a:chExt cx="0" cy="0"/>
        </a:xfrm>
      </p:grpSpPr>
      <p:sp>
        <p:nvSpPr>
          <p:cNvPr id="72" name="Google Shape;72;p17"/>
          <p:cNvSpPr txBox="1"/>
          <p:nvPr>
            <p:ph type="title"/>
          </p:nvPr>
        </p:nvSpPr>
        <p:spPr>
          <a:xfrm>
            <a:off x="261522" y="3900975"/>
            <a:ext cx="3888600" cy="3954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rgbClr val="FFFFFF"/>
              </a:buClr>
              <a:buSzPts val="1800"/>
              <a:buFont typeface="Rajdhani SemiBold"/>
              <a:buNone/>
              <a:defRPr sz="18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73" name="Google Shape;73;p17"/>
          <p:cNvSpPr txBox="1"/>
          <p:nvPr>
            <p:ph idx="1" type="subTitle"/>
          </p:nvPr>
        </p:nvSpPr>
        <p:spPr>
          <a:xfrm>
            <a:off x="261522" y="4229100"/>
            <a:ext cx="2679600" cy="2859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rgbClr val="FFFFFF"/>
              </a:buClr>
              <a:buSzPts val="1300"/>
              <a:buFont typeface="Rajdhani SemiBold"/>
              <a:buNone/>
              <a:defRPr sz="13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right seals">
  <p:cSld name="CUSTOM_1_1_1_1_1_1_1_1_1_1_1">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18"/>
          <p:cNvSpPr txBox="1"/>
          <p:nvPr>
            <p:ph type="title"/>
          </p:nvPr>
        </p:nvSpPr>
        <p:spPr>
          <a:xfrm>
            <a:off x="6048044" y="3900975"/>
            <a:ext cx="2858100" cy="3954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rgbClr val="FFFFFF"/>
              </a:buClr>
              <a:buSzPts val="1800"/>
              <a:buFont typeface="Rajdhani SemiBold"/>
              <a:buNone/>
              <a:defRPr sz="18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76" name="Google Shape;76;p18"/>
          <p:cNvSpPr txBox="1"/>
          <p:nvPr>
            <p:ph idx="1" type="subTitle"/>
          </p:nvPr>
        </p:nvSpPr>
        <p:spPr>
          <a:xfrm>
            <a:off x="6341449" y="4229100"/>
            <a:ext cx="2540400" cy="285900"/>
          </a:xfrm>
          <a:prstGeom prst="rect">
            <a:avLst/>
          </a:prstGeom>
          <a:noFill/>
          <a:ln>
            <a:noFill/>
          </a:ln>
        </p:spPr>
        <p:txBody>
          <a:bodyPr anchorCtr="0" anchor="t" bIns="68575" lIns="68575" spcFirstLastPara="1" rIns="68575" wrap="square" tIns="68575">
            <a:noAutofit/>
          </a:bodyPr>
          <a:lstStyle>
            <a:lvl1pPr lvl="0" algn="r">
              <a:spcBef>
                <a:spcPts val="0"/>
              </a:spcBef>
              <a:spcAft>
                <a:spcPts val="0"/>
              </a:spcAft>
              <a:buClr>
                <a:srgbClr val="FFFFFF"/>
              </a:buClr>
              <a:buSzPts val="1300"/>
              <a:buFont typeface="Rajdhani SemiBold"/>
              <a:buNone/>
              <a:defRPr sz="13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left vents">
  <p:cSld name="CUSTOM_1_1_1_1_1_1_1_1_1_1_1_1">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19"/>
          <p:cNvSpPr txBox="1"/>
          <p:nvPr>
            <p:ph type="title"/>
          </p:nvPr>
        </p:nvSpPr>
        <p:spPr>
          <a:xfrm>
            <a:off x="261522" y="3900975"/>
            <a:ext cx="3888600" cy="3954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rgbClr val="FFFFFF"/>
              </a:buClr>
              <a:buSzPts val="1800"/>
              <a:buFont typeface="Rajdhani SemiBold"/>
              <a:buNone/>
              <a:defRPr sz="18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79" name="Google Shape;79;p19"/>
          <p:cNvSpPr txBox="1"/>
          <p:nvPr>
            <p:ph idx="1" type="subTitle"/>
          </p:nvPr>
        </p:nvSpPr>
        <p:spPr>
          <a:xfrm>
            <a:off x="261522" y="4229100"/>
            <a:ext cx="2679600" cy="2859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rgbClr val="FFFFFF"/>
              </a:buClr>
              <a:buSzPts val="1300"/>
              <a:buFont typeface="Rajdhani SemiBold"/>
              <a:buNone/>
              <a:defRPr sz="13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right vents">
  <p:cSld name="CUSTOM_1_1_1_1_1_1_1_1_1_1_1_1_1">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20"/>
          <p:cNvSpPr txBox="1"/>
          <p:nvPr>
            <p:ph type="title"/>
          </p:nvPr>
        </p:nvSpPr>
        <p:spPr>
          <a:xfrm>
            <a:off x="6048044" y="3900975"/>
            <a:ext cx="2858100" cy="3954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rgbClr val="FFFFFF"/>
              </a:buClr>
              <a:buSzPts val="1800"/>
              <a:buFont typeface="Rajdhani SemiBold"/>
              <a:buNone/>
              <a:defRPr sz="18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82" name="Google Shape;82;p20"/>
          <p:cNvSpPr txBox="1"/>
          <p:nvPr>
            <p:ph idx="1" type="subTitle"/>
          </p:nvPr>
        </p:nvSpPr>
        <p:spPr>
          <a:xfrm>
            <a:off x="6341449" y="4229100"/>
            <a:ext cx="2540400" cy="285900"/>
          </a:xfrm>
          <a:prstGeom prst="rect">
            <a:avLst/>
          </a:prstGeom>
          <a:noFill/>
          <a:ln>
            <a:noFill/>
          </a:ln>
        </p:spPr>
        <p:txBody>
          <a:bodyPr anchorCtr="0" anchor="t" bIns="68575" lIns="68575" spcFirstLastPara="1" rIns="68575" wrap="square" tIns="68575">
            <a:noAutofit/>
          </a:bodyPr>
          <a:lstStyle>
            <a:lvl1pPr lvl="0" algn="r">
              <a:spcBef>
                <a:spcPts val="0"/>
              </a:spcBef>
              <a:spcAft>
                <a:spcPts val="0"/>
              </a:spcAft>
              <a:buClr>
                <a:srgbClr val="FFFFFF"/>
              </a:buClr>
              <a:buSzPts val="1300"/>
              <a:buFont typeface="Rajdhani SemiBold"/>
              <a:buNone/>
              <a:defRPr sz="13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background">
  <p:cSld name="TITLE_1">
    <p:bg>
      <p:bgPr>
        <a:blipFill>
          <a:blip r:embed="rId2">
            <a:alphaModFix/>
          </a:blip>
          <a:stretch>
            <a:fillRect/>
          </a:stretch>
        </a:blipFill>
      </p:bgPr>
    </p:bg>
    <p:spTree>
      <p:nvGrpSpPr>
        <p:cNvPr id="12" name="Shape 12"/>
        <p:cNvGrpSpPr/>
        <p:nvPr/>
      </p:nvGrpSpPr>
      <p:grpSpPr>
        <a:xfrm>
          <a:off x="0" y="0"/>
          <a:ext cx="0" cy="0"/>
          <a:chOff x="0" y="0"/>
          <a:chExt cx="0" cy="0"/>
        </a:xfrm>
      </p:grpSpPr>
      <p:pic>
        <p:nvPicPr>
          <p:cNvPr id="13" name="Google Shape;13;p3"/>
          <p:cNvPicPr preferRelativeResize="0"/>
          <p:nvPr/>
        </p:nvPicPr>
        <p:blipFill>
          <a:blip r:embed="rId3">
            <a:alphaModFix/>
          </a:blip>
          <a:stretch>
            <a:fillRect/>
          </a:stretch>
        </p:blipFill>
        <p:spPr>
          <a:xfrm>
            <a:off x="457202" y="457200"/>
            <a:ext cx="1138427" cy="1138427"/>
          </a:xfrm>
          <a:prstGeom prst="rect">
            <a:avLst/>
          </a:prstGeom>
          <a:noFill/>
          <a:ln>
            <a:noFill/>
          </a:ln>
        </p:spPr>
      </p:pic>
      <p:sp>
        <p:nvSpPr>
          <p:cNvPr id="14" name="Google Shape;14;p3"/>
          <p:cNvSpPr txBox="1"/>
          <p:nvPr>
            <p:ph type="title"/>
          </p:nvPr>
        </p:nvSpPr>
        <p:spPr>
          <a:xfrm>
            <a:off x="381170" y="2381250"/>
            <a:ext cx="5968500" cy="12765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chemeClr val="lt2"/>
              </a:buClr>
              <a:buSzPts val="3300"/>
              <a:buFont typeface="Rajdhani SemiBold"/>
              <a:buNone/>
              <a:defRPr sz="3300">
                <a:solidFill>
                  <a:schemeClr val="lt2"/>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5" name="Google Shape;15;p3"/>
          <p:cNvSpPr txBox="1"/>
          <p:nvPr>
            <p:ph idx="1" type="subTitle"/>
          </p:nvPr>
        </p:nvSpPr>
        <p:spPr>
          <a:xfrm>
            <a:off x="381170" y="2139206"/>
            <a:ext cx="4944600" cy="2982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chemeClr val="lt2"/>
              </a:buClr>
              <a:buSzPts val="1400"/>
              <a:buFont typeface="Rajdhani Medium"/>
              <a:buNone/>
              <a:defRPr sz="1400">
                <a:solidFill>
                  <a:schemeClr val="lt2"/>
                </a:solidFill>
                <a:latin typeface="Rajdhani Medium"/>
                <a:ea typeface="Rajdhani Medium"/>
                <a:cs typeface="Rajdhani Medium"/>
                <a:sym typeface="Rajdhani Medium"/>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6" name="Google Shape;16;p3"/>
          <p:cNvSpPr txBox="1"/>
          <p:nvPr>
            <p:ph idx="2" type="subTitle"/>
          </p:nvPr>
        </p:nvSpPr>
        <p:spPr>
          <a:xfrm>
            <a:off x="381170" y="3657675"/>
            <a:ext cx="3525300" cy="563700"/>
          </a:xfrm>
          <a:prstGeom prst="rect">
            <a:avLst/>
          </a:prstGeom>
          <a:noFill/>
          <a:ln>
            <a:noFill/>
          </a:ln>
        </p:spPr>
        <p:txBody>
          <a:bodyPr anchorCtr="0" anchor="t" bIns="68575" lIns="68575" spcFirstLastPara="1" rIns="68575" wrap="square" tIns="68575">
            <a:noAutofit/>
          </a:bodyPr>
          <a:lstStyle>
            <a:lvl1pPr lvl="0" rtl="0">
              <a:lnSpc>
                <a:spcPct val="150000"/>
              </a:lnSpc>
              <a:spcBef>
                <a:spcPts val="0"/>
              </a:spcBef>
              <a:spcAft>
                <a:spcPts val="0"/>
              </a:spcAft>
              <a:buClr>
                <a:schemeClr val="lt2"/>
              </a:buClr>
              <a:buSzPts val="1400"/>
              <a:buFont typeface="Rajdhani Medium"/>
              <a:buNone/>
              <a:defRPr sz="1400">
                <a:solidFill>
                  <a:schemeClr val="lt2"/>
                </a:solidFill>
                <a:latin typeface="Rajdhani Medium"/>
                <a:ea typeface="Rajdhani Medium"/>
                <a:cs typeface="Rajdhani Medium"/>
                <a:sym typeface="Rajdhani Medium"/>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7" name="Google Shape;17;p3"/>
          <p:cNvSpPr txBox="1"/>
          <p:nvPr/>
        </p:nvSpPr>
        <p:spPr>
          <a:xfrm>
            <a:off x="380026" y="4628925"/>
            <a:ext cx="3071700" cy="343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800">
                <a:solidFill>
                  <a:schemeClr val="lt2"/>
                </a:solidFill>
                <a:latin typeface="Open Sans"/>
                <a:ea typeface="Open Sans"/>
                <a:cs typeface="Open Sans"/>
                <a:sym typeface="Open Sans"/>
              </a:rPr>
              <a:t>A UNIVERSITY OF VICTORIA INITIATIVE</a:t>
            </a:r>
            <a:endParaRPr b="1" sz="800">
              <a:solidFill>
                <a:schemeClr val="lt2"/>
              </a:solidFill>
              <a:latin typeface="Open Sans"/>
              <a:ea typeface="Open Sans"/>
              <a:cs typeface="Open Sans"/>
              <a:sym typeface="Open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light, 1 image">
  <p:cSld name="CUSTOM_2">
    <p:spTree>
      <p:nvGrpSpPr>
        <p:cNvPr id="83" name="Shape 83"/>
        <p:cNvGrpSpPr/>
        <p:nvPr/>
      </p:nvGrpSpPr>
      <p:grpSpPr>
        <a:xfrm>
          <a:off x="0" y="0"/>
          <a:ext cx="0" cy="0"/>
          <a:chOff x="0" y="0"/>
          <a:chExt cx="0" cy="0"/>
        </a:xfrm>
      </p:grpSpPr>
      <p:sp>
        <p:nvSpPr>
          <p:cNvPr id="84" name="Google Shape;84;p21"/>
          <p:cNvSpPr txBox="1"/>
          <p:nvPr>
            <p:ph type="title"/>
          </p:nvPr>
        </p:nvSpPr>
        <p:spPr>
          <a:xfrm>
            <a:off x="285822" y="400538"/>
            <a:ext cx="3580800" cy="3954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chemeClr val="dk1"/>
              </a:buClr>
              <a:buSzPts val="1800"/>
              <a:buFont typeface="Rajdhani SemiBold"/>
              <a:buNone/>
              <a:defRPr sz="1800">
                <a:solidFill>
                  <a:schemeClr val="dk1"/>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85" name="Google Shape;85;p21"/>
          <p:cNvSpPr/>
          <p:nvPr/>
        </p:nvSpPr>
        <p:spPr>
          <a:xfrm>
            <a:off x="363597" y="771000"/>
            <a:ext cx="953700" cy="48000"/>
          </a:xfrm>
          <a:prstGeom prst="rect">
            <a:avLst/>
          </a:prstGeom>
          <a:solidFill>
            <a:schemeClr val="accent6"/>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86" name="Google Shape;86;p21"/>
          <p:cNvSpPr txBox="1"/>
          <p:nvPr>
            <p:ph idx="1" type="body"/>
          </p:nvPr>
        </p:nvSpPr>
        <p:spPr>
          <a:xfrm>
            <a:off x="285822" y="1094738"/>
            <a:ext cx="3580800" cy="3705900"/>
          </a:xfrm>
          <a:prstGeom prst="rect">
            <a:avLst/>
          </a:prstGeom>
          <a:noFill/>
          <a:ln>
            <a:noFill/>
          </a:ln>
        </p:spPr>
        <p:txBody>
          <a:bodyPr anchorCtr="0" anchor="t" bIns="68575" lIns="68575" spcFirstLastPara="1" rIns="68575" wrap="square" tIns="68575">
            <a:noAutofit/>
          </a:bodyPr>
          <a:lstStyle>
            <a:lvl1pPr indent="-317500" lvl="0" marL="4572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1pPr>
            <a:lvl2pPr indent="-317500" lvl="1" marL="9144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2pPr>
            <a:lvl3pPr indent="-317500" lvl="2" marL="13716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3pPr>
            <a:lvl4pPr indent="-317500" lvl="3" marL="18288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4pPr>
            <a:lvl5pPr indent="-317500" lvl="4" marL="22860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5pPr>
            <a:lvl6pPr indent="-317500" lvl="5" marL="27432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6pPr>
            <a:lvl7pPr indent="-317500" lvl="6" marL="32004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7pPr>
            <a:lvl8pPr indent="-317500" lvl="7" marL="36576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8pPr>
            <a:lvl9pPr indent="-317500" lvl="8" marL="41148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9pPr>
          </a:lstStyle>
          <a:p/>
        </p:txBody>
      </p:sp>
      <p:sp>
        <p:nvSpPr>
          <p:cNvPr id="87" name="Google Shape;87;p21"/>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
        <p:nvSpPr>
          <p:cNvPr id="88" name="Google Shape;88;p21"/>
          <p:cNvSpPr/>
          <p:nvPr>
            <p:ph idx="2" type="pic"/>
          </p:nvPr>
        </p:nvSpPr>
        <p:spPr>
          <a:xfrm>
            <a:off x="4086741" y="344663"/>
            <a:ext cx="5057100" cy="44562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dark, 1 image">
  <p:cSld name="CUSTOM_2_3">
    <p:spTree>
      <p:nvGrpSpPr>
        <p:cNvPr id="89" name="Shape 89"/>
        <p:cNvGrpSpPr/>
        <p:nvPr/>
      </p:nvGrpSpPr>
      <p:grpSpPr>
        <a:xfrm>
          <a:off x="0" y="0"/>
          <a:ext cx="0" cy="0"/>
          <a:chOff x="0" y="0"/>
          <a:chExt cx="0" cy="0"/>
        </a:xfrm>
      </p:grpSpPr>
      <p:sp>
        <p:nvSpPr>
          <p:cNvPr id="90" name="Google Shape;90;p22"/>
          <p:cNvSpPr/>
          <p:nvPr/>
        </p:nvSpPr>
        <p:spPr>
          <a:xfrm>
            <a:off x="0" y="344663"/>
            <a:ext cx="3924000" cy="4456200"/>
          </a:xfrm>
          <a:prstGeom prst="rect">
            <a:avLst/>
          </a:prstGeom>
          <a:solidFill>
            <a:schemeClr val="dk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91" name="Google Shape;91;p22"/>
          <p:cNvSpPr txBox="1"/>
          <p:nvPr>
            <p:ph type="title"/>
          </p:nvPr>
        </p:nvSpPr>
        <p:spPr>
          <a:xfrm>
            <a:off x="285822" y="400538"/>
            <a:ext cx="3580800" cy="3954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rgbClr val="FFFFFF"/>
              </a:buClr>
              <a:buSzPts val="1800"/>
              <a:buFont typeface="Rajdhani SemiBold"/>
              <a:buNone/>
              <a:defRPr sz="1800">
                <a:solidFill>
                  <a:srgbClr val="FFFFFF"/>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92" name="Google Shape;92;p22"/>
          <p:cNvSpPr/>
          <p:nvPr/>
        </p:nvSpPr>
        <p:spPr>
          <a:xfrm>
            <a:off x="363597" y="771000"/>
            <a:ext cx="953700" cy="48000"/>
          </a:xfrm>
          <a:prstGeom prst="rect">
            <a:avLst/>
          </a:prstGeom>
          <a:solidFill>
            <a:schemeClr val="accent3"/>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93" name="Google Shape;93;p22"/>
          <p:cNvSpPr txBox="1"/>
          <p:nvPr>
            <p:ph idx="1" type="body"/>
          </p:nvPr>
        </p:nvSpPr>
        <p:spPr>
          <a:xfrm>
            <a:off x="285822" y="1094738"/>
            <a:ext cx="3580800" cy="3705900"/>
          </a:xfrm>
          <a:prstGeom prst="rect">
            <a:avLst/>
          </a:prstGeom>
          <a:noFill/>
          <a:ln>
            <a:noFill/>
          </a:ln>
        </p:spPr>
        <p:txBody>
          <a:bodyPr anchorCtr="0" anchor="t" bIns="68575" lIns="68575" spcFirstLastPara="1" rIns="68575" wrap="square" tIns="68575">
            <a:noAutofit/>
          </a:bodyPr>
          <a:lstStyle>
            <a:lvl1pPr indent="-317500" lvl="0" marL="4572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1pPr>
            <a:lvl2pPr indent="-317500" lvl="1" marL="9144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2pPr>
            <a:lvl3pPr indent="-317500" lvl="2" marL="13716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3pPr>
            <a:lvl4pPr indent="-317500" lvl="3" marL="18288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4pPr>
            <a:lvl5pPr indent="-317500" lvl="4" marL="22860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5pPr>
            <a:lvl6pPr indent="-317500" lvl="5" marL="27432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6pPr>
            <a:lvl7pPr indent="-317500" lvl="6" marL="32004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7pPr>
            <a:lvl8pPr indent="-317500" lvl="7" marL="36576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8pPr>
            <a:lvl9pPr indent="-317500" lvl="8" marL="41148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9pPr>
          </a:lstStyle>
          <a:p/>
        </p:txBody>
      </p:sp>
      <p:sp>
        <p:nvSpPr>
          <p:cNvPr id="94" name="Google Shape;94;p22"/>
          <p:cNvSpPr/>
          <p:nvPr>
            <p:ph idx="2" type="pic"/>
          </p:nvPr>
        </p:nvSpPr>
        <p:spPr>
          <a:xfrm>
            <a:off x="4086741" y="344663"/>
            <a:ext cx="5057100" cy="4456200"/>
          </a:xfrm>
          <a:prstGeom prst="rect">
            <a:avLst/>
          </a:prstGeom>
          <a:noFill/>
          <a:ln>
            <a:noFill/>
          </a:ln>
        </p:spPr>
      </p:sp>
      <p:sp>
        <p:nvSpPr>
          <p:cNvPr id="95" name="Google Shape;95;p22"/>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light, 2 image">
  <p:cSld name="CUSTOM_2_2">
    <p:spTree>
      <p:nvGrpSpPr>
        <p:cNvPr id="96" name="Shape 96"/>
        <p:cNvGrpSpPr/>
        <p:nvPr/>
      </p:nvGrpSpPr>
      <p:grpSpPr>
        <a:xfrm>
          <a:off x="0" y="0"/>
          <a:ext cx="0" cy="0"/>
          <a:chOff x="0" y="0"/>
          <a:chExt cx="0" cy="0"/>
        </a:xfrm>
      </p:grpSpPr>
      <p:sp>
        <p:nvSpPr>
          <p:cNvPr id="97" name="Google Shape;97;p23"/>
          <p:cNvSpPr txBox="1"/>
          <p:nvPr>
            <p:ph type="title"/>
          </p:nvPr>
        </p:nvSpPr>
        <p:spPr>
          <a:xfrm>
            <a:off x="285822" y="400538"/>
            <a:ext cx="3580800" cy="3954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chemeClr val="dk1"/>
              </a:buClr>
              <a:buSzPts val="1800"/>
              <a:buFont typeface="Rajdhani SemiBold"/>
              <a:buNone/>
              <a:defRPr sz="1800">
                <a:solidFill>
                  <a:schemeClr val="dk1"/>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98" name="Google Shape;98;p23"/>
          <p:cNvSpPr/>
          <p:nvPr/>
        </p:nvSpPr>
        <p:spPr>
          <a:xfrm>
            <a:off x="363597" y="771000"/>
            <a:ext cx="953700" cy="48000"/>
          </a:xfrm>
          <a:prstGeom prst="rect">
            <a:avLst/>
          </a:prstGeom>
          <a:solidFill>
            <a:schemeClr val="accent6"/>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99" name="Google Shape;99;p23"/>
          <p:cNvSpPr txBox="1"/>
          <p:nvPr>
            <p:ph idx="1" type="body"/>
          </p:nvPr>
        </p:nvSpPr>
        <p:spPr>
          <a:xfrm>
            <a:off x="285822" y="1094738"/>
            <a:ext cx="3580800" cy="3705900"/>
          </a:xfrm>
          <a:prstGeom prst="rect">
            <a:avLst/>
          </a:prstGeom>
          <a:noFill/>
          <a:ln>
            <a:noFill/>
          </a:ln>
        </p:spPr>
        <p:txBody>
          <a:bodyPr anchorCtr="0" anchor="t" bIns="68575" lIns="68575" spcFirstLastPara="1" rIns="68575" wrap="square" tIns="68575">
            <a:noAutofit/>
          </a:bodyPr>
          <a:lstStyle>
            <a:lvl1pPr indent="-317500" lvl="0" marL="4572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1pPr>
            <a:lvl2pPr indent="-317500" lvl="1" marL="9144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2pPr>
            <a:lvl3pPr indent="-317500" lvl="2" marL="13716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3pPr>
            <a:lvl4pPr indent="-317500" lvl="3" marL="18288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4pPr>
            <a:lvl5pPr indent="-317500" lvl="4" marL="22860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5pPr>
            <a:lvl6pPr indent="-317500" lvl="5" marL="27432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6pPr>
            <a:lvl7pPr indent="-317500" lvl="6" marL="32004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7pPr>
            <a:lvl8pPr indent="-317500" lvl="7" marL="36576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8pPr>
            <a:lvl9pPr indent="-317500" lvl="8" marL="41148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9pPr>
          </a:lstStyle>
          <a:p/>
        </p:txBody>
      </p:sp>
      <p:sp>
        <p:nvSpPr>
          <p:cNvPr id="100" name="Google Shape;100;p23"/>
          <p:cNvSpPr/>
          <p:nvPr>
            <p:ph idx="2" type="pic"/>
          </p:nvPr>
        </p:nvSpPr>
        <p:spPr>
          <a:xfrm>
            <a:off x="4086741" y="344663"/>
            <a:ext cx="5057100" cy="2152800"/>
          </a:xfrm>
          <a:prstGeom prst="rect">
            <a:avLst/>
          </a:prstGeom>
          <a:noFill/>
          <a:ln>
            <a:noFill/>
          </a:ln>
        </p:spPr>
      </p:sp>
      <p:sp>
        <p:nvSpPr>
          <p:cNvPr id="101" name="Google Shape;101;p23"/>
          <p:cNvSpPr/>
          <p:nvPr>
            <p:ph idx="3" type="pic"/>
          </p:nvPr>
        </p:nvSpPr>
        <p:spPr>
          <a:xfrm>
            <a:off x="4086741" y="2647988"/>
            <a:ext cx="5057100" cy="2152800"/>
          </a:xfrm>
          <a:prstGeom prst="rect">
            <a:avLst/>
          </a:prstGeom>
          <a:noFill/>
          <a:ln>
            <a:noFill/>
          </a:ln>
        </p:spPr>
      </p:sp>
      <p:sp>
        <p:nvSpPr>
          <p:cNvPr id="102" name="Google Shape;102;p23"/>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dark, 2 image">
  <p:cSld name="CUSTOM_2_2_2">
    <p:spTree>
      <p:nvGrpSpPr>
        <p:cNvPr id="103" name="Shape 103"/>
        <p:cNvGrpSpPr/>
        <p:nvPr/>
      </p:nvGrpSpPr>
      <p:grpSpPr>
        <a:xfrm>
          <a:off x="0" y="0"/>
          <a:ext cx="0" cy="0"/>
          <a:chOff x="0" y="0"/>
          <a:chExt cx="0" cy="0"/>
        </a:xfrm>
      </p:grpSpPr>
      <p:sp>
        <p:nvSpPr>
          <p:cNvPr id="104" name="Google Shape;104;p24"/>
          <p:cNvSpPr/>
          <p:nvPr/>
        </p:nvSpPr>
        <p:spPr>
          <a:xfrm>
            <a:off x="0" y="344663"/>
            <a:ext cx="3924000" cy="4456200"/>
          </a:xfrm>
          <a:prstGeom prst="rect">
            <a:avLst/>
          </a:prstGeom>
          <a:solidFill>
            <a:schemeClr val="dk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05" name="Google Shape;105;p24"/>
          <p:cNvSpPr txBox="1"/>
          <p:nvPr>
            <p:ph type="title"/>
          </p:nvPr>
        </p:nvSpPr>
        <p:spPr>
          <a:xfrm>
            <a:off x="285822" y="400538"/>
            <a:ext cx="3580800" cy="3954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rgbClr val="FFFFFF"/>
              </a:buClr>
              <a:buSzPts val="1800"/>
              <a:buFont typeface="Rajdhani SemiBold"/>
              <a:buNone/>
              <a:defRPr sz="1800">
                <a:solidFill>
                  <a:srgbClr val="FFFFFF"/>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06" name="Google Shape;106;p24"/>
          <p:cNvSpPr/>
          <p:nvPr/>
        </p:nvSpPr>
        <p:spPr>
          <a:xfrm>
            <a:off x="363597" y="771000"/>
            <a:ext cx="953700" cy="48000"/>
          </a:xfrm>
          <a:prstGeom prst="rect">
            <a:avLst/>
          </a:prstGeom>
          <a:solidFill>
            <a:schemeClr val="accent3"/>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07" name="Google Shape;107;p24"/>
          <p:cNvSpPr txBox="1"/>
          <p:nvPr>
            <p:ph idx="1" type="body"/>
          </p:nvPr>
        </p:nvSpPr>
        <p:spPr>
          <a:xfrm>
            <a:off x="285822" y="1094738"/>
            <a:ext cx="3580800" cy="3705900"/>
          </a:xfrm>
          <a:prstGeom prst="rect">
            <a:avLst/>
          </a:prstGeom>
          <a:noFill/>
          <a:ln>
            <a:noFill/>
          </a:ln>
        </p:spPr>
        <p:txBody>
          <a:bodyPr anchorCtr="0" anchor="t" bIns="68575" lIns="68575" spcFirstLastPara="1" rIns="68575" wrap="square" tIns="68575">
            <a:noAutofit/>
          </a:bodyPr>
          <a:lstStyle>
            <a:lvl1pPr indent="-317500" lvl="0" marL="4572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1pPr>
            <a:lvl2pPr indent="-317500" lvl="1" marL="9144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2pPr>
            <a:lvl3pPr indent="-317500" lvl="2" marL="13716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3pPr>
            <a:lvl4pPr indent="-317500" lvl="3" marL="18288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4pPr>
            <a:lvl5pPr indent="-317500" lvl="4" marL="22860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5pPr>
            <a:lvl6pPr indent="-317500" lvl="5" marL="27432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6pPr>
            <a:lvl7pPr indent="-317500" lvl="6" marL="32004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7pPr>
            <a:lvl8pPr indent="-317500" lvl="7" marL="36576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8pPr>
            <a:lvl9pPr indent="-317500" lvl="8" marL="41148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9pPr>
          </a:lstStyle>
          <a:p/>
        </p:txBody>
      </p:sp>
      <p:sp>
        <p:nvSpPr>
          <p:cNvPr id="108" name="Google Shape;108;p24"/>
          <p:cNvSpPr/>
          <p:nvPr>
            <p:ph idx="2" type="pic"/>
          </p:nvPr>
        </p:nvSpPr>
        <p:spPr>
          <a:xfrm>
            <a:off x="4086741" y="344663"/>
            <a:ext cx="5057100" cy="2152800"/>
          </a:xfrm>
          <a:prstGeom prst="rect">
            <a:avLst/>
          </a:prstGeom>
          <a:noFill/>
          <a:ln>
            <a:noFill/>
          </a:ln>
        </p:spPr>
      </p:sp>
      <p:sp>
        <p:nvSpPr>
          <p:cNvPr id="109" name="Google Shape;109;p24"/>
          <p:cNvSpPr/>
          <p:nvPr>
            <p:ph idx="3" type="pic"/>
          </p:nvPr>
        </p:nvSpPr>
        <p:spPr>
          <a:xfrm>
            <a:off x="4086741" y="2647988"/>
            <a:ext cx="5057100" cy="2152800"/>
          </a:xfrm>
          <a:prstGeom prst="rect">
            <a:avLst/>
          </a:prstGeom>
          <a:noFill/>
          <a:ln>
            <a:noFill/>
          </a:ln>
        </p:spPr>
      </p:sp>
      <p:sp>
        <p:nvSpPr>
          <p:cNvPr id="110" name="Google Shape;110;p24"/>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light, 2 image vertical">
  <p:cSld name="CUSTOM_2_2_1">
    <p:spTree>
      <p:nvGrpSpPr>
        <p:cNvPr id="111" name="Shape 111"/>
        <p:cNvGrpSpPr/>
        <p:nvPr/>
      </p:nvGrpSpPr>
      <p:grpSpPr>
        <a:xfrm>
          <a:off x="0" y="0"/>
          <a:ext cx="0" cy="0"/>
          <a:chOff x="0" y="0"/>
          <a:chExt cx="0" cy="0"/>
        </a:xfrm>
      </p:grpSpPr>
      <p:sp>
        <p:nvSpPr>
          <p:cNvPr id="112" name="Google Shape;112;p25"/>
          <p:cNvSpPr txBox="1"/>
          <p:nvPr>
            <p:ph type="title"/>
          </p:nvPr>
        </p:nvSpPr>
        <p:spPr>
          <a:xfrm>
            <a:off x="285822" y="400538"/>
            <a:ext cx="3580800" cy="3954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chemeClr val="dk1"/>
              </a:buClr>
              <a:buSzPts val="1800"/>
              <a:buFont typeface="Rajdhani SemiBold"/>
              <a:buNone/>
              <a:defRPr sz="1800">
                <a:solidFill>
                  <a:schemeClr val="dk1"/>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13" name="Google Shape;113;p25"/>
          <p:cNvSpPr/>
          <p:nvPr/>
        </p:nvSpPr>
        <p:spPr>
          <a:xfrm>
            <a:off x="363597" y="771000"/>
            <a:ext cx="953700" cy="48000"/>
          </a:xfrm>
          <a:prstGeom prst="rect">
            <a:avLst/>
          </a:prstGeom>
          <a:solidFill>
            <a:schemeClr val="accent6"/>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14" name="Google Shape;114;p25"/>
          <p:cNvSpPr txBox="1"/>
          <p:nvPr>
            <p:ph idx="1" type="body"/>
          </p:nvPr>
        </p:nvSpPr>
        <p:spPr>
          <a:xfrm>
            <a:off x="285822" y="1094738"/>
            <a:ext cx="3580800" cy="3705900"/>
          </a:xfrm>
          <a:prstGeom prst="rect">
            <a:avLst/>
          </a:prstGeom>
          <a:noFill/>
          <a:ln>
            <a:noFill/>
          </a:ln>
        </p:spPr>
        <p:txBody>
          <a:bodyPr anchorCtr="0" anchor="t" bIns="68575" lIns="68575" spcFirstLastPara="1" rIns="68575" wrap="square" tIns="68575">
            <a:noAutofit/>
          </a:bodyPr>
          <a:lstStyle>
            <a:lvl1pPr indent="-317500" lvl="0" marL="4572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1pPr>
            <a:lvl2pPr indent="-317500" lvl="1" marL="9144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2pPr>
            <a:lvl3pPr indent="-317500" lvl="2" marL="13716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3pPr>
            <a:lvl4pPr indent="-317500" lvl="3" marL="18288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4pPr>
            <a:lvl5pPr indent="-317500" lvl="4" marL="22860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5pPr>
            <a:lvl6pPr indent="-317500" lvl="5" marL="27432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6pPr>
            <a:lvl7pPr indent="-317500" lvl="6" marL="32004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7pPr>
            <a:lvl8pPr indent="-317500" lvl="7" marL="36576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8pPr>
            <a:lvl9pPr indent="-317500" lvl="8" marL="41148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9pPr>
          </a:lstStyle>
          <a:p/>
        </p:txBody>
      </p:sp>
      <p:sp>
        <p:nvSpPr>
          <p:cNvPr id="115" name="Google Shape;115;p25"/>
          <p:cNvSpPr/>
          <p:nvPr>
            <p:ph idx="2" type="pic"/>
          </p:nvPr>
        </p:nvSpPr>
        <p:spPr>
          <a:xfrm flipH="1" rot="5400000">
            <a:off x="5684700" y="1340138"/>
            <a:ext cx="4456200" cy="2462400"/>
          </a:xfrm>
          <a:prstGeom prst="rect">
            <a:avLst/>
          </a:prstGeom>
          <a:noFill/>
          <a:ln>
            <a:noFill/>
          </a:ln>
        </p:spPr>
      </p:sp>
      <p:sp>
        <p:nvSpPr>
          <p:cNvPr id="116" name="Google Shape;116;p25"/>
          <p:cNvSpPr/>
          <p:nvPr>
            <p:ph idx="3" type="pic"/>
          </p:nvPr>
        </p:nvSpPr>
        <p:spPr>
          <a:xfrm flipH="1" rot="5400000">
            <a:off x="3077798" y="1339688"/>
            <a:ext cx="4456200" cy="2463300"/>
          </a:xfrm>
          <a:prstGeom prst="rect">
            <a:avLst/>
          </a:prstGeom>
          <a:noFill/>
          <a:ln>
            <a:noFill/>
          </a:ln>
        </p:spPr>
      </p:sp>
      <p:sp>
        <p:nvSpPr>
          <p:cNvPr id="117" name="Google Shape;117;p25"/>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dark, 4 image">
  <p:cSld name="CUSTOM_2_2_1_2">
    <p:spTree>
      <p:nvGrpSpPr>
        <p:cNvPr id="118" name="Shape 118"/>
        <p:cNvGrpSpPr/>
        <p:nvPr/>
      </p:nvGrpSpPr>
      <p:grpSpPr>
        <a:xfrm>
          <a:off x="0" y="0"/>
          <a:ext cx="0" cy="0"/>
          <a:chOff x="0" y="0"/>
          <a:chExt cx="0" cy="0"/>
        </a:xfrm>
      </p:grpSpPr>
      <p:sp>
        <p:nvSpPr>
          <p:cNvPr id="119" name="Google Shape;119;p26"/>
          <p:cNvSpPr/>
          <p:nvPr/>
        </p:nvSpPr>
        <p:spPr>
          <a:xfrm>
            <a:off x="0" y="344663"/>
            <a:ext cx="3924000" cy="4456200"/>
          </a:xfrm>
          <a:prstGeom prst="rect">
            <a:avLst/>
          </a:prstGeom>
          <a:solidFill>
            <a:schemeClr val="dk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20" name="Google Shape;120;p26"/>
          <p:cNvSpPr txBox="1"/>
          <p:nvPr>
            <p:ph type="title"/>
          </p:nvPr>
        </p:nvSpPr>
        <p:spPr>
          <a:xfrm>
            <a:off x="285822" y="400538"/>
            <a:ext cx="3580800" cy="3954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rgbClr val="FFFFFF"/>
              </a:buClr>
              <a:buSzPts val="1800"/>
              <a:buFont typeface="Rajdhani SemiBold"/>
              <a:buNone/>
              <a:defRPr sz="1800">
                <a:solidFill>
                  <a:srgbClr val="FFFFFF"/>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1" name="Google Shape;121;p26"/>
          <p:cNvSpPr/>
          <p:nvPr/>
        </p:nvSpPr>
        <p:spPr>
          <a:xfrm>
            <a:off x="363597" y="771000"/>
            <a:ext cx="953700" cy="48000"/>
          </a:xfrm>
          <a:prstGeom prst="rect">
            <a:avLst/>
          </a:prstGeom>
          <a:solidFill>
            <a:schemeClr val="accent3"/>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22" name="Google Shape;122;p26"/>
          <p:cNvSpPr txBox="1"/>
          <p:nvPr>
            <p:ph idx="1" type="body"/>
          </p:nvPr>
        </p:nvSpPr>
        <p:spPr>
          <a:xfrm>
            <a:off x="285822" y="1094738"/>
            <a:ext cx="3580800" cy="3705900"/>
          </a:xfrm>
          <a:prstGeom prst="rect">
            <a:avLst/>
          </a:prstGeom>
          <a:noFill/>
          <a:ln>
            <a:noFill/>
          </a:ln>
        </p:spPr>
        <p:txBody>
          <a:bodyPr anchorCtr="0" anchor="t" bIns="68575" lIns="68575" spcFirstLastPara="1" rIns="68575" wrap="square" tIns="68575">
            <a:noAutofit/>
          </a:bodyPr>
          <a:lstStyle>
            <a:lvl1pPr indent="-317500" lvl="0" marL="4572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1pPr>
            <a:lvl2pPr indent="-317500" lvl="1" marL="9144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2pPr>
            <a:lvl3pPr indent="-317500" lvl="2" marL="13716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3pPr>
            <a:lvl4pPr indent="-317500" lvl="3" marL="18288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4pPr>
            <a:lvl5pPr indent="-317500" lvl="4" marL="22860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5pPr>
            <a:lvl6pPr indent="-317500" lvl="5" marL="27432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6pPr>
            <a:lvl7pPr indent="-317500" lvl="6" marL="32004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7pPr>
            <a:lvl8pPr indent="-317500" lvl="7" marL="36576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8pPr>
            <a:lvl9pPr indent="-317500" lvl="8" marL="41148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9pPr>
          </a:lstStyle>
          <a:p/>
        </p:txBody>
      </p:sp>
      <p:sp>
        <p:nvSpPr>
          <p:cNvPr id="123" name="Google Shape;123;p26"/>
          <p:cNvSpPr/>
          <p:nvPr>
            <p:ph idx="2" type="pic"/>
          </p:nvPr>
        </p:nvSpPr>
        <p:spPr>
          <a:xfrm flipH="1" rot="5400000">
            <a:off x="6836250" y="188850"/>
            <a:ext cx="2153100" cy="2462400"/>
          </a:xfrm>
          <a:prstGeom prst="rect">
            <a:avLst/>
          </a:prstGeom>
          <a:noFill/>
          <a:ln>
            <a:noFill/>
          </a:ln>
        </p:spPr>
      </p:sp>
      <p:sp>
        <p:nvSpPr>
          <p:cNvPr id="124" name="Google Shape;124;p26"/>
          <p:cNvSpPr/>
          <p:nvPr>
            <p:ph idx="3" type="pic"/>
          </p:nvPr>
        </p:nvSpPr>
        <p:spPr>
          <a:xfrm flipH="1" rot="5400000">
            <a:off x="4229348" y="188400"/>
            <a:ext cx="2153100" cy="2463300"/>
          </a:xfrm>
          <a:prstGeom prst="rect">
            <a:avLst/>
          </a:prstGeom>
          <a:noFill/>
          <a:ln>
            <a:noFill/>
          </a:ln>
        </p:spPr>
      </p:sp>
      <p:sp>
        <p:nvSpPr>
          <p:cNvPr id="125" name="Google Shape;125;p26"/>
          <p:cNvSpPr/>
          <p:nvPr>
            <p:ph idx="4" type="pic"/>
          </p:nvPr>
        </p:nvSpPr>
        <p:spPr>
          <a:xfrm flipH="1" rot="5400000">
            <a:off x="6836250" y="2492400"/>
            <a:ext cx="2153100" cy="2462400"/>
          </a:xfrm>
          <a:prstGeom prst="rect">
            <a:avLst/>
          </a:prstGeom>
          <a:noFill/>
          <a:ln>
            <a:noFill/>
          </a:ln>
        </p:spPr>
      </p:sp>
      <p:sp>
        <p:nvSpPr>
          <p:cNvPr id="126" name="Google Shape;126;p26"/>
          <p:cNvSpPr/>
          <p:nvPr>
            <p:ph idx="5" type="pic"/>
          </p:nvPr>
        </p:nvSpPr>
        <p:spPr>
          <a:xfrm flipH="1" rot="5400000">
            <a:off x="4229348" y="2491950"/>
            <a:ext cx="2153100" cy="2463300"/>
          </a:xfrm>
          <a:prstGeom prst="rect">
            <a:avLst/>
          </a:prstGeom>
          <a:noFill/>
          <a:ln>
            <a:noFill/>
          </a:ln>
        </p:spPr>
      </p:sp>
      <p:sp>
        <p:nvSpPr>
          <p:cNvPr id="127" name="Google Shape;127;p26"/>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light, 4 image">
  <p:cSld name="CUSTOM_2_2_1_2_1">
    <p:spTree>
      <p:nvGrpSpPr>
        <p:cNvPr id="128" name="Shape 128"/>
        <p:cNvGrpSpPr/>
        <p:nvPr/>
      </p:nvGrpSpPr>
      <p:grpSpPr>
        <a:xfrm>
          <a:off x="0" y="0"/>
          <a:ext cx="0" cy="0"/>
          <a:chOff x="0" y="0"/>
          <a:chExt cx="0" cy="0"/>
        </a:xfrm>
      </p:grpSpPr>
      <p:sp>
        <p:nvSpPr>
          <p:cNvPr id="129" name="Google Shape;129;p27"/>
          <p:cNvSpPr txBox="1"/>
          <p:nvPr>
            <p:ph type="title"/>
          </p:nvPr>
        </p:nvSpPr>
        <p:spPr>
          <a:xfrm>
            <a:off x="285822" y="400538"/>
            <a:ext cx="3580800" cy="3954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chemeClr val="dk1"/>
              </a:buClr>
              <a:buSzPts val="1800"/>
              <a:buFont typeface="Rajdhani SemiBold"/>
              <a:buNone/>
              <a:defRPr sz="1800">
                <a:solidFill>
                  <a:schemeClr val="dk1"/>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30" name="Google Shape;130;p27"/>
          <p:cNvSpPr/>
          <p:nvPr/>
        </p:nvSpPr>
        <p:spPr>
          <a:xfrm>
            <a:off x="363597" y="771000"/>
            <a:ext cx="953700" cy="48000"/>
          </a:xfrm>
          <a:prstGeom prst="rect">
            <a:avLst/>
          </a:prstGeom>
          <a:solidFill>
            <a:schemeClr val="accent6"/>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31" name="Google Shape;131;p27"/>
          <p:cNvSpPr txBox="1"/>
          <p:nvPr>
            <p:ph idx="1" type="body"/>
          </p:nvPr>
        </p:nvSpPr>
        <p:spPr>
          <a:xfrm>
            <a:off x="285822" y="1094738"/>
            <a:ext cx="3580800" cy="3705900"/>
          </a:xfrm>
          <a:prstGeom prst="rect">
            <a:avLst/>
          </a:prstGeom>
          <a:noFill/>
          <a:ln>
            <a:noFill/>
          </a:ln>
        </p:spPr>
        <p:txBody>
          <a:bodyPr anchorCtr="0" anchor="t" bIns="68575" lIns="68575" spcFirstLastPara="1" rIns="68575" wrap="square" tIns="68575">
            <a:noAutofit/>
          </a:bodyPr>
          <a:lstStyle>
            <a:lvl1pPr indent="-317500" lvl="0" marL="4572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1pPr>
            <a:lvl2pPr indent="-317500" lvl="1" marL="9144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2pPr>
            <a:lvl3pPr indent="-317500" lvl="2" marL="13716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3pPr>
            <a:lvl4pPr indent="-317500" lvl="3" marL="18288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4pPr>
            <a:lvl5pPr indent="-317500" lvl="4" marL="22860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5pPr>
            <a:lvl6pPr indent="-317500" lvl="5" marL="27432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6pPr>
            <a:lvl7pPr indent="-317500" lvl="6" marL="32004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7pPr>
            <a:lvl8pPr indent="-317500" lvl="7" marL="36576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8pPr>
            <a:lvl9pPr indent="-317500" lvl="8" marL="41148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9pPr>
          </a:lstStyle>
          <a:p/>
        </p:txBody>
      </p:sp>
      <p:sp>
        <p:nvSpPr>
          <p:cNvPr id="132" name="Google Shape;132;p27"/>
          <p:cNvSpPr/>
          <p:nvPr>
            <p:ph idx="2" type="pic"/>
          </p:nvPr>
        </p:nvSpPr>
        <p:spPr>
          <a:xfrm flipH="1" rot="5400000">
            <a:off x="6836250" y="188850"/>
            <a:ext cx="2153100" cy="2462400"/>
          </a:xfrm>
          <a:prstGeom prst="rect">
            <a:avLst/>
          </a:prstGeom>
          <a:noFill/>
          <a:ln>
            <a:noFill/>
          </a:ln>
        </p:spPr>
      </p:sp>
      <p:sp>
        <p:nvSpPr>
          <p:cNvPr id="133" name="Google Shape;133;p27"/>
          <p:cNvSpPr/>
          <p:nvPr>
            <p:ph idx="3" type="pic"/>
          </p:nvPr>
        </p:nvSpPr>
        <p:spPr>
          <a:xfrm flipH="1" rot="5400000">
            <a:off x="4229348" y="188400"/>
            <a:ext cx="2153100" cy="2463300"/>
          </a:xfrm>
          <a:prstGeom prst="rect">
            <a:avLst/>
          </a:prstGeom>
          <a:noFill/>
          <a:ln>
            <a:noFill/>
          </a:ln>
        </p:spPr>
      </p:sp>
      <p:sp>
        <p:nvSpPr>
          <p:cNvPr id="134" name="Google Shape;134;p27"/>
          <p:cNvSpPr/>
          <p:nvPr>
            <p:ph idx="4" type="pic"/>
          </p:nvPr>
        </p:nvSpPr>
        <p:spPr>
          <a:xfrm flipH="1" rot="5400000">
            <a:off x="6836250" y="2492400"/>
            <a:ext cx="2153100" cy="2462400"/>
          </a:xfrm>
          <a:prstGeom prst="rect">
            <a:avLst/>
          </a:prstGeom>
          <a:noFill/>
          <a:ln>
            <a:noFill/>
          </a:ln>
        </p:spPr>
      </p:sp>
      <p:sp>
        <p:nvSpPr>
          <p:cNvPr id="135" name="Google Shape;135;p27"/>
          <p:cNvSpPr/>
          <p:nvPr>
            <p:ph idx="5" type="pic"/>
          </p:nvPr>
        </p:nvSpPr>
        <p:spPr>
          <a:xfrm flipH="1" rot="5400000">
            <a:off x="4229348" y="2491950"/>
            <a:ext cx="2153100" cy="2463300"/>
          </a:xfrm>
          <a:prstGeom prst="rect">
            <a:avLst/>
          </a:prstGeom>
          <a:noFill/>
          <a:ln>
            <a:noFill/>
          </a:ln>
        </p:spPr>
      </p:sp>
      <p:sp>
        <p:nvSpPr>
          <p:cNvPr id="136" name="Google Shape;136;p27"/>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dark, 2 image vertical">
  <p:cSld name="CUSTOM_2_2_1_1">
    <p:spTree>
      <p:nvGrpSpPr>
        <p:cNvPr id="137" name="Shape 137"/>
        <p:cNvGrpSpPr/>
        <p:nvPr/>
      </p:nvGrpSpPr>
      <p:grpSpPr>
        <a:xfrm>
          <a:off x="0" y="0"/>
          <a:ext cx="0" cy="0"/>
          <a:chOff x="0" y="0"/>
          <a:chExt cx="0" cy="0"/>
        </a:xfrm>
      </p:grpSpPr>
      <p:sp>
        <p:nvSpPr>
          <p:cNvPr id="138" name="Google Shape;138;p28"/>
          <p:cNvSpPr/>
          <p:nvPr/>
        </p:nvSpPr>
        <p:spPr>
          <a:xfrm>
            <a:off x="0" y="344663"/>
            <a:ext cx="3924000" cy="4456200"/>
          </a:xfrm>
          <a:prstGeom prst="rect">
            <a:avLst/>
          </a:prstGeom>
          <a:solidFill>
            <a:schemeClr val="dk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39" name="Google Shape;139;p28"/>
          <p:cNvSpPr txBox="1"/>
          <p:nvPr>
            <p:ph type="title"/>
          </p:nvPr>
        </p:nvSpPr>
        <p:spPr>
          <a:xfrm>
            <a:off x="285822" y="400538"/>
            <a:ext cx="3580800" cy="3954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chemeClr val="lt2"/>
              </a:buClr>
              <a:buSzPts val="1800"/>
              <a:buFont typeface="Rajdhani SemiBold"/>
              <a:buNone/>
              <a:defRPr sz="1800">
                <a:solidFill>
                  <a:schemeClr val="lt2"/>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40" name="Google Shape;140;p28"/>
          <p:cNvSpPr/>
          <p:nvPr/>
        </p:nvSpPr>
        <p:spPr>
          <a:xfrm>
            <a:off x="363597" y="771000"/>
            <a:ext cx="953700" cy="48000"/>
          </a:xfrm>
          <a:prstGeom prst="rect">
            <a:avLst/>
          </a:prstGeom>
          <a:solidFill>
            <a:schemeClr val="accent3"/>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41" name="Google Shape;141;p28"/>
          <p:cNvSpPr txBox="1"/>
          <p:nvPr>
            <p:ph idx="1" type="body"/>
          </p:nvPr>
        </p:nvSpPr>
        <p:spPr>
          <a:xfrm>
            <a:off x="285822" y="1094738"/>
            <a:ext cx="3580800" cy="3705900"/>
          </a:xfrm>
          <a:prstGeom prst="rect">
            <a:avLst/>
          </a:prstGeom>
          <a:noFill/>
          <a:ln>
            <a:noFill/>
          </a:ln>
        </p:spPr>
        <p:txBody>
          <a:bodyPr anchorCtr="0" anchor="t" bIns="68575" lIns="68575" spcFirstLastPara="1" rIns="68575" wrap="square" tIns="68575">
            <a:noAutofit/>
          </a:bodyPr>
          <a:lstStyle>
            <a:lvl1pPr indent="-317500" lvl="0" marL="4572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1pPr>
            <a:lvl2pPr indent="-317500" lvl="1" marL="9144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2pPr>
            <a:lvl3pPr indent="-317500" lvl="2" marL="13716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3pPr>
            <a:lvl4pPr indent="-317500" lvl="3" marL="18288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4pPr>
            <a:lvl5pPr indent="-317500" lvl="4" marL="22860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5pPr>
            <a:lvl6pPr indent="-317500" lvl="5" marL="27432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6pPr>
            <a:lvl7pPr indent="-317500" lvl="6" marL="32004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7pPr>
            <a:lvl8pPr indent="-317500" lvl="7" marL="36576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8pPr>
            <a:lvl9pPr indent="-317500" lvl="8" marL="4114800" rtl="0">
              <a:lnSpc>
                <a:spcPct val="100000"/>
              </a:lnSpc>
              <a:spcBef>
                <a:spcPts val="0"/>
              </a:spcBef>
              <a:spcAft>
                <a:spcPts val="0"/>
              </a:spcAft>
              <a:buClr>
                <a:schemeClr val="lt2"/>
              </a:buClr>
              <a:buSzPts val="1400"/>
              <a:buFont typeface="Open Sans"/>
              <a:buChar char="■"/>
              <a:defRPr sz="1400">
                <a:solidFill>
                  <a:schemeClr val="lt2"/>
                </a:solidFill>
                <a:latin typeface="Open Sans"/>
                <a:ea typeface="Open Sans"/>
                <a:cs typeface="Open Sans"/>
                <a:sym typeface="Open Sans"/>
              </a:defRPr>
            </a:lvl9pPr>
          </a:lstStyle>
          <a:p/>
        </p:txBody>
      </p:sp>
      <p:sp>
        <p:nvSpPr>
          <p:cNvPr id="142" name="Google Shape;142;p28"/>
          <p:cNvSpPr/>
          <p:nvPr>
            <p:ph idx="2" type="pic"/>
          </p:nvPr>
        </p:nvSpPr>
        <p:spPr>
          <a:xfrm flipH="1" rot="5400000">
            <a:off x="5684700" y="1340138"/>
            <a:ext cx="4456200" cy="2462400"/>
          </a:xfrm>
          <a:prstGeom prst="rect">
            <a:avLst/>
          </a:prstGeom>
          <a:noFill/>
          <a:ln>
            <a:noFill/>
          </a:ln>
        </p:spPr>
      </p:sp>
      <p:sp>
        <p:nvSpPr>
          <p:cNvPr id="143" name="Google Shape;143;p28"/>
          <p:cNvSpPr/>
          <p:nvPr>
            <p:ph idx="3" type="pic"/>
          </p:nvPr>
        </p:nvSpPr>
        <p:spPr>
          <a:xfrm flipH="1" rot="5400000">
            <a:off x="3077798" y="1339688"/>
            <a:ext cx="4456200" cy="2463300"/>
          </a:xfrm>
          <a:prstGeom prst="rect">
            <a:avLst/>
          </a:prstGeom>
          <a:noFill/>
          <a:ln>
            <a:noFill/>
          </a:ln>
        </p:spPr>
      </p:sp>
      <p:sp>
        <p:nvSpPr>
          <p:cNvPr id="144" name="Google Shape;144;p28"/>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light, 3 image">
  <p:cSld name="CUSTOM_2_2_1_1_1">
    <p:spTree>
      <p:nvGrpSpPr>
        <p:cNvPr id="145" name="Shape 145"/>
        <p:cNvGrpSpPr/>
        <p:nvPr/>
      </p:nvGrpSpPr>
      <p:grpSpPr>
        <a:xfrm>
          <a:off x="0" y="0"/>
          <a:ext cx="0" cy="0"/>
          <a:chOff x="0" y="0"/>
          <a:chExt cx="0" cy="0"/>
        </a:xfrm>
      </p:grpSpPr>
      <p:sp>
        <p:nvSpPr>
          <p:cNvPr id="146" name="Google Shape;146;p29"/>
          <p:cNvSpPr txBox="1"/>
          <p:nvPr>
            <p:ph type="title"/>
          </p:nvPr>
        </p:nvSpPr>
        <p:spPr>
          <a:xfrm>
            <a:off x="285822" y="400538"/>
            <a:ext cx="3580800" cy="3954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chemeClr val="dk1"/>
              </a:buClr>
              <a:buSzPts val="1800"/>
              <a:buFont typeface="Rajdhani SemiBold"/>
              <a:buNone/>
              <a:defRPr sz="1800">
                <a:solidFill>
                  <a:schemeClr val="dk1"/>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47" name="Google Shape;147;p29"/>
          <p:cNvSpPr/>
          <p:nvPr/>
        </p:nvSpPr>
        <p:spPr>
          <a:xfrm>
            <a:off x="363597" y="771000"/>
            <a:ext cx="953700" cy="48000"/>
          </a:xfrm>
          <a:prstGeom prst="rect">
            <a:avLst/>
          </a:prstGeom>
          <a:solidFill>
            <a:schemeClr val="accent6"/>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48" name="Google Shape;148;p29"/>
          <p:cNvSpPr txBox="1"/>
          <p:nvPr>
            <p:ph idx="1" type="body"/>
          </p:nvPr>
        </p:nvSpPr>
        <p:spPr>
          <a:xfrm>
            <a:off x="285822" y="1094738"/>
            <a:ext cx="3580800" cy="3705900"/>
          </a:xfrm>
          <a:prstGeom prst="rect">
            <a:avLst/>
          </a:prstGeom>
          <a:noFill/>
          <a:ln>
            <a:noFill/>
          </a:ln>
        </p:spPr>
        <p:txBody>
          <a:bodyPr anchorCtr="0" anchor="t" bIns="68575" lIns="68575" spcFirstLastPara="1" rIns="68575" wrap="square" tIns="68575">
            <a:noAutofit/>
          </a:bodyPr>
          <a:lstStyle>
            <a:lvl1pPr indent="-317500" lvl="0" marL="4572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1pPr>
            <a:lvl2pPr indent="-317500" lvl="1" marL="9144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2pPr>
            <a:lvl3pPr indent="-317500" lvl="2" marL="13716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3pPr>
            <a:lvl4pPr indent="-317500" lvl="3" marL="18288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4pPr>
            <a:lvl5pPr indent="-317500" lvl="4" marL="22860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5pPr>
            <a:lvl6pPr indent="-317500" lvl="5" marL="27432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6pPr>
            <a:lvl7pPr indent="-317500" lvl="6" marL="32004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7pPr>
            <a:lvl8pPr indent="-317500" lvl="7" marL="36576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8pPr>
            <a:lvl9pPr indent="-317500" lvl="8" marL="41148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9pPr>
          </a:lstStyle>
          <a:p/>
        </p:txBody>
      </p:sp>
      <p:sp>
        <p:nvSpPr>
          <p:cNvPr id="149" name="Google Shape;149;p29"/>
          <p:cNvSpPr/>
          <p:nvPr>
            <p:ph idx="2" type="pic"/>
          </p:nvPr>
        </p:nvSpPr>
        <p:spPr>
          <a:xfrm flipH="1" rot="5400000">
            <a:off x="4388709" y="1779188"/>
            <a:ext cx="4456200" cy="1584300"/>
          </a:xfrm>
          <a:prstGeom prst="rect">
            <a:avLst/>
          </a:prstGeom>
          <a:noFill/>
          <a:ln>
            <a:noFill/>
          </a:ln>
        </p:spPr>
      </p:sp>
      <p:sp>
        <p:nvSpPr>
          <p:cNvPr id="150" name="Google Shape;150;p29"/>
          <p:cNvSpPr/>
          <p:nvPr>
            <p:ph idx="3" type="pic"/>
          </p:nvPr>
        </p:nvSpPr>
        <p:spPr>
          <a:xfrm flipH="1" rot="5400000">
            <a:off x="6123750" y="1779188"/>
            <a:ext cx="4456200" cy="1584300"/>
          </a:xfrm>
          <a:prstGeom prst="rect">
            <a:avLst/>
          </a:prstGeom>
          <a:noFill/>
          <a:ln>
            <a:noFill/>
          </a:ln>
        </p:spPr>
      </p:sp>
      <p:sp>
        <p:nvSpPr>
          <p:cNvPr id="151" name="Google Shape;151;p29"/>
          <p:cNvSpPr/>
          <p:nvPr>
            <p:ph idx="4" type="pic"/>
          </p:nvPr>
        </p:nvSpPr>
        <p:spPr>
          <a:xfrm flipH="1" rot="5400000">
            <a:off x="2645918" y="1779188"/>
            <a:ext cx="4456200" cy="1584300"/>
          </a:xfrm>
          <a:prstGeom prst="rect">
            <a:avLst/>
          </a:prstGeom>
          <a:noFill/>
          <a:ln>
            <a:noFill/>
          </a:ln>
        </p:spPr>
      </p:sp>
      <p:sp>
        <p:nvSpPr>
          <p:cNvPr id="152" name="Google Shape;152;p29"/>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dark, 3 image">
  <p:cSld name="CUSTOM_2_2_1_1_1_1">
    <p:spTree>
      <p:nvGrpSpPr>
        <p:cNvPr id="153" name="Shape 153"/>
        <p:cNvGrpSpPr/>
        <p:nvPr/>
      </p:nvGrpSpPr>
      <p:grpSpPr>
        <a:xfrm>
          <a:off x="0" y="0"/>
          <a:ext cx="0" cy="0"/>
          <a:chOff x="0" y="0"/>
          <a:chExt cx="0" cy="0"/>
        </a:xfrm>
      </p:grpSpPr>
      <p:sp>
        <p:nvSpPr>
          <p:cNvPr id="154" name="Google Shape;154;p30"/>
          <p:cNvSpPr/>
          <p:nvPr/>
        </p:nvSpPr>
        <p:spPr>
          <a:xfrm>
            <a:off x="0" y="344663"/>
            <a:ext cx="3924000" cy="4456200"/>
          </a:xfrm>
          <a:prstGeom prst="rect">
            <a:avLst/>
          </a:prstGeom>
          <a:solidFill>
            <a:schemeClr val="dk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55" name="Google Shape;155;p30"/>
          <p:cNvSpPr txBox="1"/>
          <p:nvPr>
            <p:ph type="title"/>
          </p:nvPr>
        </p:nvSpPr>
        <p:spPr>
          <a:xfrm>
            <a:off x="285822" y="400538"/>
            <a:ext cx="3580800" cy="3954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chemeClr val="lt2"/>
              </a:buClr>
              <a:buSzPts val="1800"/>
              <a:buFont typeface="Rajdhani SemiBold"/>
              <a:buNone/>
              <a:defRPr sz="1800">
                <a:solidFill>
                  <a:schemeClr val="lt2"/>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56" name="Google Shape;156;p30"/>
          <p:cNvSpPr/>
          <p:nvPr/>
        </p:nvSpPr>
        <p:spPr>
          <a:xfrm>
            <a:off x="363597" y="771000"/>
            <a:ext cx="953700" cy="48000"/>
          </a:xfrm>
          <a:prstGeom prst="rect">
            <a:avLst/>
          </a:prstGeom>
          <a:solidFill>
            <a:schemeClr val="accent3"/>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57" name="Google Shape;157;p30"/>
          <p:cNvSpPr txBox="1"/>
          <p:nvPr>
            <p:ph idx="1" type="body"/>
          </p:nvPr>
        </p:nvSpPr>
        <p:spPr>
          <a:xfrm>
            <a:off x="285822" y="1094738"/>
            <a:ext cx="3580800" cy="3705900"/>
          </a:xfrm>
          <a:prstGeom prst="rect">
            <a:avLst/>
          </a:prstGeom>
          <a:noFill/>
          <a:ln>
            <a:noFill/>
          </a:ln>
        </p:spPr>
        <p:txBody>
          <a:bodyPr anchorCtr="0" anchor="t" bIns="68575" lIns="68575" spcFirstLastPara="1" rIns="68575" wrap="square" tIns="68575">
            <a:noAutofit/>
          </a:bodyPr>
          <a:lstStyle>
            <a:lvl1pPr indent="-317500" lvl="0" marL="4572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1pPr>
            <a:lvl2pPr indent="-317500" lvl="1" marL="9144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2pPr>
            <a:lvl3pPr indent="-317500" lvl="2" marL="13716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3pPr>
            <a:lvl4pPr indent="-317500" lvl="3" marL="18288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4pPr>
            <a:lvl5pPr indent="-317500" lvl="4" marL="22860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5pPr>
            <a:lvl6pPr indent="-317500" lvl="5" marL="27432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6pPr>
            <a:lvl7pPr indent="-317500" lvl="6" marL="32004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7pPr>
            <a:lvl8pPr indent="-317500" lvl="7" marL="36576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8pPr>
            <a:lvl9pPr indent="-317500" lvl="8" marL="41148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9pPr>
          </a:lstStyle>
          <a:p/>
        </p:txBody>
      </p:sp>
      <p:sp>
        <p:nvSpPr>
          <p:cNvPr id="158" name="Google Shape;158;p30"/>
          <p:cNvSpPr/>
          <p:nvPr>
            <p:ph idx="2" type="pic"/>
          </p:nvPr>
        </p:nvSpPr>
        <p:spPr>
          <a:xfrm flipH="1" rot="5400000">
            <a:off x="4384823" y="1780388"/>
            <a:ext cx="4456200" cy="1581900"/>
          </a:xfrm>
          <a:prstGeom prst="rect">
            <a:avLst/>
          </a:prstGeom>
          <a:noFill/>
          <a:ln>
            <a:noFill/>
          </a:ln>
        </p:spPr>
      </p:sp>
      <p:sp>
        <p:nvSpPr>
          <p:cNvPr id="159" name="Google Shape;159;p30"/>
          <p:cNvSpPr/>
          <p:nvPr>
            <p:ph idx="3" type="pic"/>
          </p:nvPr>
        </p:nvSpPr>
        <p:spPr>
          <a:xfrm flipH="1" rot="5400000">
            <a:off x="6124950" y="1780388"/>
            <a:ext cx="4456200" cy="1581900"/>
          </a:xfrm>
          <a:prstGeom prst="rect">
            <a:avLst/>
          </a:prstGeom>
          <a:noFill/>
          <a:ln>
            <a:noFill/>
          </a:ln>
        </p:spPr>
      </p:sp>
      <p:sp>
        <p:nvSpPr>
          <p:cNvPr id="160" name="Google Shape;160;p30"/>
          <p:cNvSpPr/>
          <p:nvPr>
            <p:ph idx="4" type="pic"/>
          </p:nvPr>
        </p:nvSpPr>
        <p:spPr>
          <a:xfrm flipH="1" rot="5400000">
            <a:off x="2644696" y="1780388"/>
            <a:ext cx="4456200" cy="1581900"/>
          </a:xfrm>
          <a:prstGeom prst="rect">
            <a:avLst/>
          </a:prstGeom>
          <a:noFill/>
          <a:ln>
            <a:noFill/>
          </a:ln>
        </p:spPr>
      </p:sp>
      <p:sp>
        <p:nvSpPr>
          <p:cNvPr id="161" name="Google Shape;161;p30"/>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ight background">
  <p:cSld name="TITLE_1_1">
    <p:bg>
      <p:bgPr>
        <a:solidFill>
          <a:schemeClr val="lt2"/>
        </a:solidFill>
      </p:bgPr>
    </p:bg>
    <p:spTree>
      <p:nvGrpSpPr>
        <p:cNvPr id="18" name="Shape 18"/>
        <p:cNvGrpSpPr/>
        <p:nvPr/>
      </p:nvGrpSpPr>
      <p:grpSpPr>
        <a:xfrm>
          <a:off x="0" y="0"/>
          <a:ext cx="0" cy="0"/>
          <a:chOff x="0" y="0"/>
          <a:chExt cx="0" cy="0"/>
        </a:xfrm>
      </p:grpSpPr>
      <p:pic>
        <p:nvPicPr>
          <p:cNvPr id="19" name="Google Shape;19;p4"/>
          <p:cNvPicPr preferRelativeResize="0"/>
          <p:nvPr/>
        </p:nvPicPr>
        <p:blipFill>
          <a:blip r:embed="rId2">
            <a:alphaModFix/>
          </a:blip>
          <a:stretch>
            <a:fillRect/>
          </a:stretch>
        </p:blipFill>
        <p:spPr>
          <a:xfrm>
            <a:off x="457202" y="457200"/>
            <a:ext cx="1138427" cy="1138427"/>
          </a:xfrm>
          <a:prstGeom prst="rect">
            <a:avLst/>
          </a:prstGeom>
          <a:noFill/>
          <a:ln>
            <a:noFill/>
          </a:ln>
        </p:spPr>
      </p:pic>
      <p:sp>
        <p:nvSpPr>
          <p:cNvPr id="20" name="Google Shape;20;p4"/>
          <p:cNvSpPr txBox="1"/>
          <p:nvPr>
            <p:ph type="title"/>
          </p:nvPr>
        </p:nvSpPr>
        <p:spPr>
          <a:xfrm>
            <a:off x="381170" y="2381250"/>
            <a:ext cx="5968500" cy="12765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chemeClr val="dk1"/>
              </a:buClr>
              <a:buSzPts val="3300"/>
              <a:buFont typeface="Rajdhani SemiBold"/>
              <a:buNone/>
              <a:defRPr sz="3300">
                <a:solidFill>
                  <a:schemeClr val="dk1"/>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1" name="Google Shape;21;p4"/>
          <p:cNvSpPr txBox="1"/>
          <p:nvPr>
            <p:ph idx="1" type="subTitle"/>
          </p:nvPr>
        </p:nvSpPr>
        <p:spPr>
          <a:xfrm>
            <a:off x="381170" y="2139206"/>
            <a:ext cx="4944600" cy="2982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chemeClr val="dk1"/>
              </a:buClr>
              <a:buSzPts val="1400"/>
              <a:buFont typeface="Rajdhani Medium"/>
              <a:buNone/>
              <a:defRPr sz="1400">
                <a:solidFill>
                  <a:schemeClr val="dk1"/>
                </a:solidFill>
                <a:latin typeface="Rajdhani Medium"/>
                <a:ea typeface="Rajdhani Medium"/>
                <a:cs typeface="Rajdhani Medium"/>
                <a:sym typeface="Rajdhani Medium"/>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2" name="Google Shape;22;p4"/>
          <p:cNvSpPr txBox="1"/>
          <p:nvPr>
            <p:ph idx="2" type="subTitle"/>
          </p:nvPr>
        </p:nvSpPr>
        <p:spPr>
          <a:xfrm>
            <a:off x="380026" y="3657675"/>
            <a:ext cx="3525300" cy="563700"/>
          </a:xfrm>
          <a:prstGeom prst="rect">
            <a:avLst/>
          </a:prstGeom>
          <a:noFill/>
          <a:ln>
            <a:noFill/>
          </a:ln>
        </p:spPr>
        <p:txBody>
          <a:bodyPr anchorCtr="0" anchor="t" bIns="68575" lIns="68575" spcFirstLastPara="1" rIns="68575" wrap="square" tIns="68575">
            <a:noAutofit/>
          </a:bodyPr>
          <a:lstStyle>
            <a:lvl1pPr lvl="0" rtl="0">
              <a:lnSpc>
                <a:spcPct val="150000"/>
              </a:lnSpc>
              <a:spcBef>
                <a:spcPts val="0"/>
              </a:spcBef>
              <a:spcAft>
                <a:spcPts val="0"/>
              </a:spcAft>
              <a:buClr>
                <a:schemeClr val="dk1"/>
              </a:buClr>
              <a:buSzPts val="1400"/>
              <a:buFont typeface="Rajdhani Medium"/>
              <a:buNone/>
              <a:defRPr sz="1400">
                <a:solidFill>
                  <a:schemeClr val="dk1"/>
                </a:solidFill>
                <a:latin typeface="Rajdhani Medium"/>
                <a:ea typeface="Rajdhani Medium"/>
                <a:cs typeface="Rajdhani Medium"/>
                <a:sym typeface="Rajdhani Medium"/>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3" name="Google Shape;23;p4"/>
          <p:cNvSpPr txBox="1"/>
          <p:nvPr/>
        </p:nvSpPr>
        <p:spPr>
          <a:xfrm>
            <a:off x="380026" y="4628925"/>
            <a:ext cx="3071700" cy="343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800">
                <a:solidFill>
                  <a:srgbClr val="123253"/>
                </a:solidFill>
                <a:latin typeface="Open Sans"/>
                <a:ea typeface="Open Sans"/>
                <a:cs typeface="Open Sans"/>
                <a:sym typeface="Open Sans"/>
              </a:rPr>
              <a:t>A UNIVERSITY OF VICTORIA INITIATIVE</a:t>
            </a:r>
            <a:endParaRPr b="1" sz="800">
              <a:solidFill>
                <a:srgbClr val="123253"/>
              </a:solidFill>
              <a:latin typeface="Open Sans"/>
              <a:ea typeface="Open Sans"/>
              <a:cs typeface="Open Sans"/>
              <a:sym typeface="Open San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light, no image">
  <p:cSld name="CUSTOM_2_2_1_1_1_1_2">
    <p:spTree>
      <p:nvGrpSpPr>
        <p:cNvPr id="162" name="Shape 162"/>
        <p:cNvGrpSpPr/>
        <p:nvPr/>
      </p:nvGrpSpPr>
      <p:grpSpPr>
        <a:xfrm>
          <a:off x="0" y="0"/>
          <a:ext cx="0" cy="0"/>
          <a:chOff x="0" y="0"/>
          <a:chExt cx="0" cy="0"/>
        </a:xfrm>
      </p:grpSpPr>
      <p:sp>
        <p:nvSpPr>
          <p:cNvPr id="163" name="Google Shape;163;p31"/>
          <p:cNvSpPr txBox="1"/>
          <p:nvPr>
            <p:ph type="title"/>
          </p:nvPr>
        </p:nvSpPr>
        <p:spPr>
          <a:xfrm>
            <a:off x="285822" y="400538"/>
            <a:ext cx="3580800" cy="3954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chemeClr val="dk1"/>
              </a:buClr>
              <a:buSzPts val="1800"/>
              <a:buFont typeface="Rajdhani SemiBold"/>
              <a:buNone/>
              <a:defRPr sz="1800">
                <a:solidFill>
                  <a:schemeClr val="dk1"/>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64" name="Google Shape;164;p31"/>
          <p:cNvSpPr/>
          <p:nvPr/>
        </p:nvSpPr>
        <p:spPr>
          <a:xfrm>
            <a:off x="363597" y="771000"/>
            <a:ext cx="953700" cy="48000"/>
          </a:xfrm>
          <a:prstGeom prst="rect">
            <a:avLst/>
          </a:prstGeom>
          <a:solidFill>
            <a:schemeClr val="accent6"/>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65" name="Google Shape;165;p31"/>
          <p:cNvSpPr txBox="1"/>
          <p:nvPr>
            <p:ph idx="1" type="body"/>
          </p:nvPr>
        </p:nvSpPr>
        <p:spPr>
          <a:xfrm>
            <a:off x="285822" y="1094738"/>
            <a:ext cx="7417500" cy="3705900"/>
          </a:xfrm>
          <a:prstGeom prst="rect">
            <a:avLst/>
          </a:prstGeom>
          <a:noFill/>
          <a:ln>
            <a:noFill/>
          </a:ln>
        </p:spPr>
        <p:txBody>
          <a:bodyPr anchorCtr="0" anchor="t" bIns="68575" lIns="68575" spcFirstLastPara="1" rIns="68575" wrap="square" tIns="68575">
            <a:noAutofit/>
          </a:bodyPr>
          <a:lstStyle>
            <a:lvl1pPr indent="-317500" lvl="0" marL="4572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1pPr>
            <a:lvl2pPr indent="-317500" lvl="1" marL="9144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2pPr>
            <a:lvl3pPr indent="-317500" lvl="2" marL="13716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3pPr>
            <a:lvl4pPr indent="-317500" lvl="3" marL="18288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4pPr>
            <a:lvl5pPr indent="-317500" lvl="4" marL="22860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5pPr>
            <a:lvl6pPr indent="-317500" lvl="5" marL="27432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6pPr>
            <a:lvl7pPr indent="-317500" lvl="6" marL="32004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7pPr>
            <a:lvl8pPr indent="-317500" lvl="7" marL="36576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8pPr>
            <a:lvl9pPr indent="-317500" lvl="8" marL="4114800" rtl="0">
              <a:lnSpc>
                <a:spcPct val="10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9pPr>
          </a:lstStyle>
          <a:p/>
        </p:txBody>
      </p:sp>
      <p:sp>
        <p:nvSpPr>
          <p:cNvPr id="166" name="Google Shape;166;p31"/>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dark, no image">
  <p:cSld name="CUSTOM_2_2_1_1_1_1_2_1">
    <p:spTree>
      <p:nvGrpSpPr>
        <p:cNvPr id="167" name="Shape 167"/>
        <p:cNvGrpSpPr/>
        <p:nvPr/>
      </p:nvGrpSpPr>
      <p:grpSpPr>
        <a:xfrm>
          <a:off x="0" y="0"/>
          <a:ext cx="0" cy="0"/>
          <a:chOff x="0" y="0"/>
          <a:chExt cx="0" cy="0"/>
        </a:xfrm>
      </p:grpSpPr>
      <p:sp>
        <p:nvSpPr>
          <p:cNvPr id="168" name="Google Shape;168;p32"/>
          <p:cNvSpPr/>
          <p:nvPr/>
        </p:nvSpPr>
        <p:spPr>
          <a:xfrm>
            <a:off x="0" y="344663"/>
            <a:ext cx="9144000" cy="4456200"/>
          </a:xfrm>
          <a:prstGeom prst="rect">
            <a:avLst/>
          </a:prstGeom>
          <a:solidFill>
            <a:schemeClr val="dk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69" name="Google Shape;169;p32"/>
          <p:cNvSpPr txBox="1"/>
          <p:nvPr>
            <p:ph type="title"/>
          </p:nvPr>
        </p:nvSpPr>
        <p:spPr>
          <a:xfrm>
            <a:off x="285822" y="400538"/>
            <a:ext cx="3580800" cy="3954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chemeClr val="lt2"/>
              </a:buClr>
              <a:buSzPts val="1800"/>
              <a:buFont typeface="Rajdhani SemiBold"/>
              <a:buNone/>
              <a:defRPr sz="1800">
                <a:solidFill>
                  <a:schemeClr val="lt2"/>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70" name="Google Shape;170;p32"/>
          <p:cNvSpPr/>
          <p:nvPr/>
        </p:nvSpPr>
        <p:spPr>
          <a:xfrm>
            <a:off x="363597" y="771000"/>
            <a:ext cx="953700" cy="48000"/>
          </a:xfrm>
          <a:prstGeom prst="rect">
            <a:avLst/>
          </a:prstGeom>
          <a:solidFill>
            <a:schemeClr val="accent3"/>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71" name="Google Shape;171;p32"/>
          <p:cNvSpPr txBox="1"/>
          <p:nvPr>
            <p:ph idx="1" type="body"/>
          </p:nvPr>
        </p:nvSpPr>
        <p:spPr>
          <a:xfrm>
            <a:off x="285822" y="1094738"/>
            <a:ext cx="7417500" cy="3705900"/>
          </a:xfrm>
          <a:prstGeom prst="rect">
            <a:avLst/>
          </a:prstGeom>
          <a:noFill/>
          <a:ln>
            <a:noFill/>
          </a:ln>
        </p:spPr>
        <p:txBody>
          <a:bodyPr anchorCtr="0" anchor="t" bIns="68575" lIns="68575" spcFirstLastPara="1" rIns="68575" wrap="square" tIns="68575">
            <a:noAutofit/>
          </a:bodyPr>
          <a:lstStyle>
            <a:lvl1pPr indent="-317500" lvl="0" marL="4572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1pPr>
            <a:lvl2pPr indent="-317500" lvl="1" marL="9144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2pPr>
            <a:lvl3pPr indent="-317500" lvl="2" marL="13716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3pPr>
            <a:lvl4pPr indent="-317500" lvl="3" marL="18288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4pPr>
            <a:lvl5pPr indent="-317500" lvl="4" marL="22860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5pPr>
            <a:lvl6pPr indent="-317500" lvl="5" marL="27432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6pPr>
            <a:lvl7pPr indent="-317500" lvl="6" marL="32004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7pPr>
            <a:lvl8pPr indent="-317500" lvl="7" marL="36576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8pPr>
            <a:lvl9pPr indent="-317500" lvl="8" marL="4114800" rtl="0">
              <a:lnSpc>
                <a:spcPct val="10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9pPr>
          </a:lstStyle>
          <a:p/>
        </p:txBody>
      </p:sp>
      <p:sp>
        <p:nvSpPr>
          <p:cNvPr id="172" name="Google Shape;172;p32"/>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ge 1">
  <p:cSld name="CUSTOM_2_2_1_1_1_1_1">
    <p:spTree>
      <p:nvGrpSpPr>
        <p:cNvPr id="173" name="Shape 173"/>
        <p:cNvGrpSpPr/>
        <p:nvPr/>
      </p:nvGrpSpPr>
      <p:grpSpPr>
        <a:xfrm>
          <a:off x="0" y="0"/>
          <a:ext cx="0" cy="0"/>
          <a:chOff x="0" y="0"/>
          <a:chExt cx="0" cy="0"/>
        </a:xfrm>
      </p:grpSpPr>
      <p:sp>
        <p:nvSpPr>
          <p:cNvPr id="174" name="Google Shape;174;p33"/>
          <p:cNvSpPr/>
          <p:nvPr>
            <p:ph idx="2" type="pic"/>
          </p:nvPr>
        </p:nvSpPr>
        <p:spPr>
          <a:xfrm flipH="1" rot="5400000">
            <a:off x="6836250" y="188850"/>
            <a:ext cx="2153100" cy="2462400"/>
          </a:xfrm>
          <a:prstGeom prst="rect">
            <a:avLst/>
          </a:prstGeom>
          <a:noFill/>
          <a:ln>
            <a:noFill/>
          </a:ln>
        </p:spPr>
      </p:sp>
      <p:sp>
        <p:nvSpPr>
          <p:cNvPr id="175" name="Google Shape;175;p33"/>
          <p:cNvSpPr/>
          <p:nvPr>
            <p:ph idx="3" type="pic"/>
          </p:nvPr>
        </p:nvSpPr>
        <p:spPr>
          <a:xfrm flipH="1" rot="5400000">
            <a:off x="4229348" y="188400"/>
            <a:ext cx="2153100" cy="2463300"/>
          </a:xfrm>
          <a:prstGeom prst="rect">
            <a:avLst/>
          </a:prstGeom>
          <a:noFill/>
          <a:ln>
            <a:noFill/>
          </a:ln>
        </p:spPr>
      </p:sp>
      <p:sp>
        <p:nvSpPr>
          <p:cNvPr id="176" name="Google Shape;176;p33"/>
          <p:cNvSpPr/>
          <p:nvPr>
            <p:ph idx="4" type="pic"/>
          </p:nvPr>
        </p:nvSpPr>
        <p:spPr>
          <a:xfrm flipH="1" rot="5400000">
            <a:off x="6836250" y="2492400"/>
            <a:ext cx="2153100" cy="2462400"/>
          </a:xfrm>
          <a:prstGeom prst="rect">
            <a:avLst/>
          </a:prstGeom>
          <a:noFill/>
          <a:ln>
            <a:noFill/>
          </a:ln>
        </p:spPr>
      </p:sp>
      <p:sp>
        <p:nvSpPr>
          <p:cNvPr id="177" name="Google Shape;177;p33"/>
          <p:cNvSpPr/>
          <p:nvPr>
            <p:ph idx="5" type="pic"/>
          </p:nvPr>
        </p:nvSpPr>
        <p:spPr>
          <a:xfrm flipH="1" rot="5400000">
            <a:off x="4229348" y="2491950"/>
            <a:ext cx="2153100" cy="2463300"/>
          </a:xfrm>
          <a:prstGeom prst="rect">
            <a:avLst/>
          </a:prstGeom>
          <a:noFill/>
          <a:ln>
            <a:noFill/>
          </a:ln>
        </p:spPr>
      </p:sp>
      <p:sp>
        <p:nvSpPr>
          <p:cNvPr id="178" name="Google Shape;178;p33"/>
          <p:cNvSpPr/>
          <p:nvPr>
            <p:ph idx="6" type="pic"/>
          </p:nvPr>
        </p:nvSpPr>
        <p:spPr>
          <a:xfrm>
            <a:off x="0" y="344663"/>
            <a:ext cx="3924000" cy="4455600"/>
          </a:xfrm>
          <a:prstGeom prst="rect">
            <a:avLst/>
          </a:prstGeom>
          <a:noFill/>
          <a:ln>
            <a:noFill/>
          </a:ln>
        </p:spPr>
      </p:sp>
      <p:sp>
        <p:nvSpPr>
          <p:cNvPr id="179" name="Google Shape;179;p33"/>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ge 3">
  <p:cSld name="CUSTOM_2_2_1_1_1_1_1_1">
    <p:spTree>
      <p:nvGrpSpPr>
        <p:cNvPr id="180" name="Shape 180"/>
        <p:cNvGrpSpPr/>
        <p:nvPr/>
      </p:nvGrpSpPr>
      <p:grpSpPr>
        <a:xfrm>
          <a:off x="0" y="0"/>
          <a:ext cx="0" cy="0"/>
          <a:chOff x="0" y="0"/>
          <a:chExt cx="0" cy="0"/>
        </a:xfrm>
      </p:grpSpPr>
      <p:sp>
        <p:nvSpPr>
          <p:cNvPr id="181" name="Google Shape;181;p34"/>
          <p:cNvSpPr/>
          <p:nvPr>
            <p:ph idx="2" type="pic"/>
          </p:nvPr>
        </p:nvSpPr>
        <p:spPr>
          <a:xfrm flipH="1" rot="5400000">
            <a:off x="6836250" y="188850"/>
            <a:ext cx="2153100" cy="2462400"/>
          </a:xfrm>
          <a:prstGeom prst="rect">
            <a:avLst/>
          </a:prstGeom>
          <a:noFill/>
          <a:ln>
            <a:noFill/>
          </a:ln>
        </p:spPr>
      </p:sp>
      <p:sp>
        <p:nvSpPr>
          <p:cNvPr id="182" name="Google Shape;182;p34"/>
          <p:cNvSpPr/>
          <p:nvPr>
            <p:ph idx="3" type="pic"/>
          </p:nvPr>
        </p:nvSpPr>
        <p:spPr>
          <a:xfrm flipH="1" rot="5400000">
            <a:off x="4229348" y="188400"/>
            <a:ext cx="2153100" cy="2463300"/>
          </a:xfrm>
          <a:prstGeom prst="rect">
            <a:avLst/>
          </a:prstGeom>
          <a:noFill/>
          <a:ln>
            <a:noFill/>
          </a:ln>
        </p:spPr>
      </p:sp>
      <p:sp>
        <p:nvSpPr>
          <p:cNvPr id="183" name="Google Shape;183;p34"/>
          <p:cNvSpPr/>
          <p:nvPr>
            <p:ph idx="4" type="pic"/>
          </p:nvPr>
        </p:nvSpPr>
        <p:spPr>
          <a:xfrm>
            <a:off x="0" y="344663"/>
            <a:ext cx="3924000" cy="4455600"/>
          </a:xfrm>
          <a:prstGeom prst="rect">
            <a:avLst/>
          </a:prstGeom>
          <a:noFill/>
          <a:ln>
            <a:noFill/>
          </a:ln>
        </p:spPr>
      </p:sp>
      <p:sp>
        <p:nvSpPr>
          <p:cNvPr id="184" name="Google Shape;184;p34"/>
          <p:cNvSpPr/>
          <p:nvPr>
            <p:ph idx="5" type="pic"/>
          </p:nvPr>
        </p:nvSpPr>
        <p:spPr>
          <a:xfrm>
            <a:off x="4086741" y="2647988"/>
            <a:ext cx="5057100" cy="2152800"/>
          </a:xfrm>
          <a:prstGeom prst="rect">
            <a:avLst/>
          </a:prstGeom>
          <a:noFill/>
          <a:ln>
            <a:noFill/>
          </a:ln>
        </p:spPr>
      </p:sp>
      <p:sp>
        <p:nvSpPr>
          <p:cNvPr id="185" name="Google Shape;185;p34"/>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ge 2">
  <p:cSld name="CUSTOM_2_2_1_1_1_1_1_1_1">
    <p:spTree>
      <p:nvGrpSpPr>
        <p:cNvPr id="186" name="Shape 186"/>
        <p:cNvGrpSpPr/>
        <p:nvPr/>
      </p:nvGrpSpPr>
      <p:grpSpPr>
        <a:xfrm>
          <a:off x="0" y="0"/>
          <a:ext cx="0" cy="0"/>
          <a:chOff x="0" y="0"/>
          <a:chExt cx="0" cy="0"/>
        </a:xfrm>
      </p:grpSpPr>
      <p:sp>
        <p:nvSpPr>
          <p:cNvPr id="187" name="Google Shape;187;p35"/>
          <p:cNvSpPr/>
          <p:nvPr>
            <p:ph idx="2" type="pic"/>
          </p:nvPr>
        </p:nvSpPr>
        <p:spPr>
          <a:xfrm>
            <a:off x="0" y="344663"/>
            <a:ext cx="3924000" cy="4455600"/>
          </a:xfrm>
          <a:prstGeom prst="rect">
            <a:avLst/>
          </a:prstGeom>
          <a:noFill/>
          <a:ln>
            <a:noFill/>
          </a:ln>
        </p:spPr>
      </p:sp>
      <p:sp>
        <p:nvSpPr>
          <p:cNvPr id="188" name="Google Shape;188;p35"/>
          <p:cNvSpPr/>
          <p:nvPr>
            <p:ph idx="3" type="pic"/>
          </p:nvPr>
        </p:nvSpPr>
        <p:spPr>
          <a:xfrm>
            <a:off x="4086741" y="2647988"/>
            <a:ext cx="5057100" cy="2152800"/>
          </a:xfrm>
          <a:prstGeom prst="rect">
            <a:avLst/>
          </a:prstGeom>
          <a:noFill/>
          <a:ln>
            <a:noFill/>
          </a:ln>
        </p:spPr>
      </p:sp>
      <p:sp>
        <p:nvSpPr>
          <p:cNvPr id="189" name="Google Shape;189;p35"/>
          <p:cNvSpPr/>
          <p:nvPr>
            <p:ph idx="4" type="pic"/>
          </p:nvPr>
        </p:nvSpPr>
        <p:spPr>
          <a:xfrm>
            <a:off x="4086741" y="344663"/>
            <a:ext cx="5057100" cy="2152800"/>
          </a:xfrm>
          <a:prstGeom prst="rect">
            <a:avLst/>
          </a:prstGeom>
          <a:noFill/>
          <a:ln>
            <a:noFill/>
          </a:ln>
        </p:spPr>
      </p:sp>
      <p:sp>
        <p:nvSpPr>
          <p:cNvPr id="190" name="Google Shape;190;p35"/>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with footer">
  <p:cSld name="CUSTOM_2_2_1_1_1_1_1_1_1_1">
    <p:spTree>
      <p:nvGrpSpPr>
        <p:cNvPr id="191" name="Shape 191"/>
        <p:cNvGrpSpPr/>
        <p:nvPr/>
      </p:nvGrpSpPr>
      <p:grpSpPr>
        <a:xfrm>
          <a:off x="0" y="0"/>
          <a:ext cx="0" cy="0"/>
          <a:chOff x="0" y="0"/>
          <a:chExt cx="0" cy="0"/>
        </a:xfrm>
      </p:grpSpPr>
      <p:sp>
        <p:nvSpPr>
          <p:cNvPr id="192" name="Google Shape;192;p36"/>
          <p:cNvSpPr/>
          <p:nvPr>
            <p:ph idx="2" type="pic"/>
          </p:nvPr>
        </p:nvSpPr>
        <p:spPr>
          <a:xfrm>
            <a:off x="0" y="0"/>
            <a:ext cx="9144000" cy="4800300"/>
          </a:xfrm>
          <a:prstGeom prst="rect">
            <a:avLst/>
          </a:prstGeom>
          <a:noFill/>
          <a:ln>
            <a:noFill/>
          </a:ln>
        </p:spPr>
      </p:sp>
      <p:sp>
        <p:nvSpPr>
          <p:cNvPr id="193" name="Google Shape;193;p36"/>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p:cSld name="CUSTOM_2_2_1_1_1_1_1_1_1_1_1">
    <p:spTree>
      <p:nvGrpSpPr>
        <p:cNvPr id="194" name="Shape 194"/>
        <p:cNvGrpSpPr/>
        <p:nvPr/>
      </p:nvGrpSpPr>
      <p:grpSpPr>
        <a:xfrm>
          <a:off x="0" y="0"/>
          <a:ext cx="0" cy="0"/>
          <a:chOff x="0" y="0"/>
          <a:chExt cx="0" cy="0"/>
        </a:xfrm>
      </p:grpSpPr>
      <p:sp>
        <p:nvSpPr>
          <p:cNvPr id="195" name="Google Shape;195;p37"/>
          <p:cNvSpPr/>
          <p:nvPr>
            <p:ph idx="2" type="pic"/>
          </p:nvPr>
        </p:nvSpPr>
        <p:spPr>
          <a:xfrm>
            <a:off x="0" y="-112"/>
            <a:ext cx="9144000" cy="51435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sources map">
  <p:cSld name="CUSTOM_2_2_1_1_1_1_1_1_1_1_1_1">
    <p:spTree>
      <p:nvGrpSpPr>
        <p:cNvPr id="196" name="Shape 196"/>
        <p:cNvGrpSpPr/>
        <p:nvPr/>
      </p:nvGrpSpPr>
      <p:grpSpPr>
        <a:xfrm>
          <a:off x="0" y="0"/>
          <a:ext cx="0" cy="0"/>
          <a:chOff x="0" y="0"/>
          <a:chExt cx="0" cy="0"/>
        </a:xfrm>
      </p:grpSpPr>
      <p:pic>
        <p:nvPicPr>
          <p:cNvPr id="197" name="Google Shape;197;p38"/>
          <p:cNvPicPr preferRelativeResize="0"/>
          <p:nvPr/>
        </p:nvPicPr>
        <p:blipFill>
          <a:blip r:embed="rId2">
            <a:alphaModFix/>
          </a:blip>
          <a:stretch>
            <a:fillRect/>
          </a:stretch>
        </p:blipFill>
        <p:spPr>
          <a:xfrm>
            <a:off x="0" y="0"/>
            <a:ext cx="9143992" cy="514350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sources map with location labels">
  <p:cSld name="CUSTOM_2_2_1_1_1_1_1_1_1_1_1_1_1">
    <p:spTree>
      <p:nvGrpSpPr>
        <p:cNvPr id="198" name="Shape 198"/>
        <p:cNvGrpSpPr/>
        <p:nvPr/>
      </p:nvGrpSpPr>
      <p:grpSpPr>
        <a:xfrm>
          <a:off x="0" y="0"/>
          <a:ext cx="0" cy="0"/>
          <a:chOff x="0" y="0"/>
          <a:chExt cx="0" cy="0"/>
        </a:xfrm>
      </p:grpSpPr>
      <p:pic>
        <p:nvPicPr>
          <p:cNvPr id="199" name="Google Shape;199;p39"/>
          <p:cNvPicPr preferRelativeResize="0"/>
          <p:nvPr/>
        </p:nvPicPr>
        <p:blipFill>
          <a:blip r:embed="rId2">
            <a:alphaModFix/>
          </a:blip>
          <a:stretch>
            <a:fillRect/>
          </a:stretch>
        </p:blipFill>
        <p:spPr>
          <a:xfrm>
            <a:off x="0" y="0"/>
            <a:ext cx="9141714" cy="514221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sources + Partnership map, updated December 2024">
  <p:cSld name="CUSTOM_2_2_1_1_1_1_1_1_1_1_1_1_1_2">
    <p:spTree>
      <p:nvGrpSpPr>
        <p:cNvPr id="200" name="Shape 200"/>
        <p:cNvGrpSpPr/>
        <p:nvPr/>
      </p:nvGrpSpPr>
      <p:grpSpPr>
        <a:xfrm>
          <a:off x="0" y="0"/>
          <a:ext cx="0" cy="0"/>
          <a:chOff x="0" y="0"/>
          <a:chExt cx="0" cy="0"/>
        </a:xfrm>
      </p:grpSpPr>
      <p:pic>
        <p:nvPicPr>
          <p:cNvPr id="201" name="Google Shape;201;p40" title="2025ONCdatasourcepartnershipmap-googleslide.png"/>
          <p:cNvPicPr preferRelativeResize="0"/>
          <p:nvPr/>
        </p:nvPicPr>
        <p:blipFill>
          <a:blip r:embed="rId2">
            <a:alphaModFix/>
          </a:blip>
          <a:stretch>
            <a:fillRect/>
          </a:stretch>
        </p:blipFill>
        <p:spPr>
          <a:xfrm>
            <a:off x="0" y="0"/>
            <a:ext cx="9144003" cy="514349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 &amp; sea acknowledgement 1" type="secHead">
  <p:cSld name="SECTION_HEADER">
    <p:bg>
      <p:bgPr>
        <a:solidFill>
          <a:schemeClr val="lt2"/>
        </a:solidFill>
      </p:bgPr>
    </p:bg>
    <p:spTree>
      <p:nvGrpSpPr>
        <p:cNvPr id="24" name="Shape 24"/>
        <p:cNvGrpSpPr/>
        <p:nvPr/>
      </p:nvGrpSpPr>
      <p:grpSpPr>
        <a:xfrm>
          <a:off x="0" y="0"/>
          <a:ext cx="0" cy="0"/>
          <a:chOff x="0" y="0"/>
          <a:chExt cx="0" cy="0"/>
        </a:xfrm>
      </p:grpSpPr>
      <p:pic>
        <p:nvPicPr>
          <p:cNvPr id="25" name="Google Shape;25;p5"/>
          <p:cNvPicPr preferRelativeResize="0"/>
          <p:nvPr/>
        </p:nvPicPr>
        <p:blipFill>
          <a:blip r:embed="rId2">
            <a:alphaModFix/>
          </a:blip>
          <a:stretch>
            <a:fillRect/>
          </a:stretch>
        </p:blipFill>
        <p:spPr>
          <a:xfrm flipH="1">
            <a:off x="2285" y="0"/>
            <a:ext cx="9141714" cy="5142214"/>
          </a:xfrm>
          <a:prstGeom prst="rect">
            <a:avLst/>
          </a:prstGeom>
          <a:noFill/>
          <a:ln>
            <a:noFill/>
          </a:ln>
        </p:spPr>
      </p:pic>
      <p:sp>
        <p:nvSpPr>
          <p:cNvPr id="26" name="Google Shape;26;p5"/>
          <p:cNvSpPr/>
          <p:nvPr/>
        </p:nvSpPr>
        <p:spPr>
          <a:xfrm>
            <a:off x="0" y="3032119"/>
            <a:ext cx="4653000" cy="2111400"/>
          </a:xfrm>
          <a:prstGeom prst="rect">
            <a:avLst/>
          </a:prstGeom>
          <a:solidFill>
            <a:srgbClr val="FFFFFF">
              <a:alpha val="75000"/>
            </a:srgbClr>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27" name="Google Shape;27;p5"/>
          <p:cNvSpPr txBox="1"/>
          <p:nvPr/>
        </p:nvSpPr>
        <p:spPr>
          <a:xfrm>
            <a:off x="215248" y="3109875"/>
            <a:ext cx="4160400" cy="4794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900">
                <a:solidFill>
                  <a:srgbClr val="123253"/>
                </a:solidFill>
                <a:latin typeface="Rajdhani"/>
                <a:ea typeface="Rajdhani"/>
                <a:cs typeface="Rajdhani"/>
                <a:sym typeface="Rajdhani"/>
              </a:rPr>
              <a:t>Land and Sea Acknowledgement</a:t>
            </a:r>
            <a:endParaRPr b="1" sz="1900">
              <a:solidFill>
                <a:srgbClr val="123253"/>
              </a:solidFill>
              <a:latin typeface="Rajdhani"/>
              <a:ea typeface="Rajdhani"/>
              <a:cs typeface="Rajdhani"/>
              <a:sym typeface="Rajdhani"/>
            </a:endParaRPr>
          </a:p>
        </p:txBody>
      </p:sp>
      <p:sp>
        <p:nvSpPr>
          <p:cNvPr id="28" name="Google Shape;28;p5"/>
          <p:cNvSpPr/>
          <p:nvPr/>
        </p:nvSpPr>
        <p:spPr>
          <a:xfrm>
            <a:off x="311065" y="3589350"/>
            <a:ext cx="1127400" cy="45300"/>
          </a:xfrm>
          <a:prstGeom prst="rect">
            <a:avLst/>
          </a:prstGeom>
          <a:solidFill>
            <a:srgbClr val="139DC0"/>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29" name="Google Shape;29;p5"/>
          <p:cNvSpPr txBox="1"/>
          <p:nvPr/>
        </p:nvSpPr>
        <p:spPr>
          <a:xfrm>
            <a:off x="247412" y="3691725"/>
            <a:ext cx="4230600" cy="1277400"/>
          </a:xfrm>
          <a:prstGeom prst="rect">
            <a:avLst/>
          </a:prstGeom>
          <a:noFill/>
          <a:ln>
            <a:noFill/>
          </a:ln>
        </p:spPr>
        <p:txBody>
          <a:bodyPr anchorCtr="0" anchor="t" bIns="68575" lIns="68575" spcFirstLastPara="1" rIns="68575" wrap="square" tIns="68575">
            <a:noAutofit/>
          </a:bodyPr>
          <a:lstStyle/>
          <a:p>
            <a:pPr indent="0" lvl="0" marL="0" rtl="0" algn="l">
              <a:lnSpc>
                <a:spcPct val="115000"/>
              </a:lnSpc>
              <a:spcBef>
                <a:spcPts val="0"/>
              </a:spcBef>
              <a:spcAft>
                <a:spcPts val="0"/>
              </a:spcAft>
              <a:buClr>
                <a:schemeClr val="dk2"/>
              </a:buClr>
              <a:buSzPts val="800"/>
              <a:buFont typeface="Arial"/>
              <a:buNone/>
            </a:pPr>
            <a:r>
              <a:rPr lang="en" sz="1000">
                <a:solidFill>
                  <a:schemeClr val="dk1"/>
                </a:solidFill>
              </a:rPr>
              <a:t>We acknowledge and respect the Lək̓ʷəŋən (Songhees and Xʷsepsəm/Esquimalt) Peoples on whose territory the university stands, and the Lək̓ʷəŋən and W̱SÁNEĆ Peoples whose historical relationships with the land and sea continue to this day. We also acknowledge the Indigenous communities with whom we have the honour to partner on coastal monitoring and data management solutions.</a:t>
            </a:r>
            <a:endParaRPr sz="1000">
              <a:solidFill>
                <a:schemeClr val="dk1"/>
              </a:solidFill>
            </a:endParaRPr>
          </a:p>
          <a:p>
            <a:pPr indent="0" lvl="0" marL="0" rtl="0" algn="l">
              <a:spcBef>
                <a:spcPts val="500"/>
              </a:spcBef>
              <a:spcAft>
                <a:spcPts val="0"/>
              </a:spcAft>
              <a:buNone/>
            </a:pPr>
            <a:r>
              <a:t/>
            </a:r>
            <a:endParaRPr sz="80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dark background">
  <p:cSld name="CUSTOM_2_2_1_1_1_1_1_1_1_1_1_1_1_1">
    <p:bg>
      <p:bgPr>
        <a:solidFill>
          <a:schemeClr val="dk1"/>
        </a:solidFill>
      </p:bgPr>
    </p:bg>
    <p:spTree>
      <p:nvGrpSpPr>
        <p:cNvPr id="202" name="Shape 202"/>
        <p:cNvGrpSpPr/>
        <p:nvPr/>
      </p:nvGrpSpPr>
      <p:grpSpPr>
        <a:xfrm>
          <a:off x="0" y="0"/>
          <a:ext cx="0" cy="0"/>
          <a:chOff x="0" y="0"/>
          <a:chExt cx="0" cy="0"/>
        </a:xfrm>
      </p:grpSpPr>
      <p:pic>
        <p:nvPicPr>
          <p:cNvPr id="203" name="Google Shape;203;p41"/>
          <p:cNvPicPr preferRelativeResize="0"/>
          <p:nvPr/>
        </p:nvPicPr>
        <p:blipFill>
          <a:blip r:embed="rId2">
            <a:alphaModFix/>
          </a:blip>
          <a:stretch>
            <a:fillRect/>
          </a:stretch>
        </p:blipFill>
        <p:spPr>
          <a:xfrm>
            <a:off x="457202" y="457200"/>
            <a:ext cx="1138427" cy="1138427"/>
          </a:xfrm>
          <a:prstGeom prst="rect">
            <a:avLst/>
          </a:prstGeom>
          <a:noFill/>
          <a:ln>
            <a:noFill/>
          </a:ln>
        </p:spPr>
      </p:pic>
      <p:sp>
        <p:nvSpPr>
          <p:cNvPr id="204" name="Google Shape;204;p41"/>
          <p:cNvSpPr txBox="1"/>
          <p:nvPr>
            <p:ph type="title"/>
          </p:nvPr>
        </p:nvSpPr>
        <p:spPr>
          <a:xfrm>
            <a:off x="1587753" y="2202656"/>
            <a:ext cx="5968500" cy="1276500"/>
          </a:xfrm>
          <a:prstGeom prst="rect">
            <a:avLst/>
          </a:prstGeom>
          <a:noFill/>
          <a:ln>
            <a:noFill/>
          </a:ln>
        </p:spPr>
        <p:txBody>
          <a:bodyPr anchorCtr="0" anchor="t" bIns="68575" lIns="68575" spcFirstLastPara="1" rIns="68575" wrap="square" tIns="68575">
            <a:noAutofit/>
          </a:bodyPr>
          <a:lstStyle>
            <a:lvl1pPr lvl="0" rtl="0" algn="ctr">
              <a:spcBef>
                <a:spcPts val="0"/>
              </a:spcBef>
              <a:spcAft>
                <a:spcPts val="0"/>
              </a:spcAft>
              <a:buClr>
                <a:schemeClr val="lt2"/>
              </a:buClr>
              <a:buSzPts val="3800"/>
              <a:buFont typeface="Rajdhani SemiBold"/>
              <a:buNone/>
              <a:defRPr sz="3800">
                <a:solidFill>
                  <a:schemeClr val="lt2"/>
                </a:solidFill>
                <a:latin typeface="Rajdhani SemiBold"/>
                <a:ea typeface="Rajdhani SemiBold"/>
                <a:cs typeface="Rajdhani SemiBold"/>
                <a:sym typeface="Rajdhani SemiBold"/>
              </a:defRPr>
            </a:lvl1pPr>
            <a:lvl2pPr lvl="1" rtl="0" algn="ctr">
              <a:spcBef>
                <a:spcPts val="0"/>
              </a:spcBef>
              <a:spcAft>
                <a:spcPts val="0"/>
              </a:spcAft>
              <a:buSzPts val="1100"/>
              <a:buNone/>
              <a:defRPr sz="1100"/>
            </a:lvl2pPr>
            <a:lvl3pPr lvl="2" rtl="0" algn="ctr">
              <a:spcBef>
                <a:spcPts val="0"/>
              </a:spcBef>
              <a:spcAft>
                <a:spcPts val="0"/>
              </a:spcAft>
              <a:buSzPts val="1100"/>
              <a:buNone/>
              <a:defRPr sz="1100"/>
            </a:lvl3pPr>
            <a:lvl4pPr lvl="3" rtl="0" algn="ctr">
              <a:spcBef>
                <a:spcPts val="0"/>
              </a:spcBef>
              <a:spcAft>
                <a:spcPts val="0"/>
              </a:spcAft>
              <a:buSzPts val="1100"/>
              <a:buNone/>
              <a:defRPr sz="1100"/>
            </a:lvl4pPr>
            <a:lvl5pPr lvl="4" rtl="0" algn="ctr">
              <a:spcBef>
                <a:spcPts val="0"/>
              </a:spcBef>
              <a:spcAft>
                <a:spcPts val="0"/>
              </a:spcAft>
              <a:buSzPts val="1100"/>
              <a:buNone/>
              <a:defRPr sz="1100"/>
            </a:lvl5pPr>
            <a:lvl6pPr lvl="5" rtl="0" algn="ctr">
              <a:spcBef>
                <a:spcPts val="0"/>
              </a:spcBef>
              <a:spcAft>
                <a:spcPts val="0"/>
              </a:spcAft>
              <a:buSzPts val="1100"/>
              <a:buNone/>
              <a:defRPr sz="1100"/>
            </a:lvl6pPr>
            <a:lvl7pPr lvl="6" rtl="0" algn="ctr">
              <a:spcBef>
                <a:spcPts val="0"/>
              </a:spcBef>
              <a:spcAft>
                <a:spcPts val="0"/>
              </a:spcAft>
              <a:buSzPts val="1100"/>
              <a:buNone/>
              <a:defRPr sz="1100"/>
            </a:lvl7pPr>
            <a:lvl8pPr lvl="7" rtl="0" algn="ctr">
              <a:spcBef>
                <a:spcPts val="0"/>
              </a:spcBef>
              <a:spcAft>
                <a:spcPts val="0"/>
              </a:spcAft>
              <a:buSzPts val="1100"/>
              <a:buNone/>
              <a:defRPr sz="1100"/>
            </a:lvl8pPr>
            <a:lvl9pPr lvl="8" rtl="0" algn="ctr">
              <a:spcBef>
                <a:spcPts val="0"/>
              </a:spcBef>
              <a:spcAft>
                <a:spcPts val="0"/>
              </a:spcAft>
              <a:buSzPts val="1100"/>
              <a:buNone/>
              <a:defRPr sz="1100"/>
            </a:lvl9pPr>
          </a:lstStyle>
          <a:p/>
        </p:txBody>
      </p:sp>
      <p:sp>
        <p:nvSpPr>
          <p:cNvPr id="205" name="Google Shape;205;p41"/>
          <p:cNvSpPr txBox="1"/>
          <p:nvPr>
            <p:ph idx="1" type="subTitle"/>
          </p:nvPr>
        </p:nvSpPr>
        <p:spPr>
          <a:xfrm>
            <a:off x="0" y="3657675"/>
            <a:ext cx="9144000" cy="1138500"/>
          </a:xfrm>
          <a:prstGeom prst="rect">
            <a:avLst/>
          </a:prstGeom>
          <a:noFill/>
          <a:ln>
            <a:noFill/>
          </a:ln>
        </p:spPr>
        <p:txBody>
          <a:bodyPr anchorCtr="0" anchor="t" bIns="68575" lIns="68575" spcFirstLastPara="1" rIns="68575" wrap="square" tIns="68575">
            <a:noAutofit/>
          </a:bodyPr>
          <a:lstStyle>
            <a:lvl1pPr lvl="0" rtl="0" algn="ctr">
              <a:lnSpc>
                <a:spcPct val="150000"/>
              </a:lnSpc>
              <a:spcBef>
                <a:spcPts val="0"/>
              </a:spcBef>
              <a:spcAft>
                <a:spcPts val="0"/>
              </a:spcAft>
              <a:buClr>
                <a:schemeClr val="lt2"/>
              </a:buClr>
              <a:buSzPts val="1400"/>
              <a:buFont typeface="Open Sans"/>
              <a:buNone/>
              <a:defRPr sz="1400">
                <a:solidFill>
                  <a:schemeClr val="lt2"/>
                </a:solidFill>
                <a:latin typeface="Open Sans"/>
                <a:ea typeface="Open Sans"/>
                <a:cs typeface="Open Sans"/>
                <a:sym typeface="Open Sans"/>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pic>
        <p:nvPicPr>
          <p:cNvPr id="206" name="Google Shape;206;p41"/>
          <p:cNvPicPr preferRelativeResize="0"/>
          <p:nvPr/>
        </p:nvPicPr>
        <p:blipFill>
          <a:blip r:embed="rId3">
            <a:alphaModFix/>
          </a:blip>
          <a:stretch>
            <a:fillRect/>
          </a:stretch>
        </p:blipFill>
        <p:spPr>
          <a:xfrm>
            <a:off x="457205" y="4565871"/>
            <a:ext cx="1138424" cy="39489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image background">
  <p:cSld name="CUSTOM_2_2_1_1_1_1_1_1_1_1_1_1_1_1_1">
    <p:bg>
      <p:bgPr>
        <a:blipFill>
          <a:blip r:embed="rId2">
            <a:alphaModFix/>
          </a:blip>
          <a:stretch>
            <a:fillRect/>
          </a:stretch>
        </a:blipFill>
      </p:bgPr>
    </p:bg>
    <p:spTree>
      <p:nvGrpSpPr>
        <p:cNvPr id="207" name="Shape 207"/>
        <p:cNvGrpSpPr/>
        <p:nvPr/>
      </p:nvGrpSpPr>
      <p:grpSpPr>
        <a:xfrm>
          <a:off x="0" y="0"/>
          <a:ext cx="0" cy="0"/>
          <a:chOff x="0" y="0"/>
          <a:chExt cx="0" cy="0"/>
        </a:xfrm>
      </p:grpSpPr>
      <p:pic>
        <p:nvPicPr>
          <p:cNvPr id="208" name="Google Shape;208;p42"/>
          <p:cNvPicPr preferRelativeResize="0"/>
          <p:nvPr/>
        </p:nvPicPr>
        <p:blipFill>
          <a:blip r:embed="rId3">
            <a:alphaModFix/>
          </a:blip>
          <a:stretch>
            <a:fillRect/>
          </a:stretch>
        </p:blipFill>
        <p:spPr>
          <a:xfrm>
            <a:off x="457202" y="457200"/>
            <a:ext cx="1138427" cy="1138427"/>
          </a:xfrm>
          <a:prstGeom prst="rect">
            <a:avLst/>
          </a:prstGeom>
          <a:noFill/>
          <a:ln>
            <a:noFill/>
          </a:ln>
        </p:spPr>
      </p:pic>
      <p:sp>
        <p:nvSpPr>
          <p:cNvPr id="209" name="Google Shape;209;p42"/>
          <p:cNvSpPr txBox="1"/>
          <p:nvPr>
            <p:ph type="title"/>
          </p:nvPr>
        </p:nvSpPr>
        <p:spPr>
          <a:xfrm>
            <a:off x="1587753" y="2202656"/>
            <a:ext cx="5968500" cy="1276500"/>
          </a:xfrm>
          <a:prstGeom prst="rect">
            <a:avLst/>
          </a:prstGeom>
          <a:noFill/>
          <a:ln>
            <a:noFill/>
          </a:ln>
        </p:spPr>
        <p:txBody>
          <a:bodyPr anchorCtr="0" anchor="t" bIns="68575" lIns="68575" spcFirstLastPara="1" rIns="68575" wrap="square" tIns="68575">
            <a:noAutofit/>
          </a:bodyPr>
          <a:lstStyle>
            <a:lvl1pPr lvl="0" rtl="0" algn="ctr">
              <a:spcBef>
                <a:spcPts val="0"/>
              </a:spcBef>
              <a:spcAft>
                <a:spcPts val="0"/>
              </a:spcAft>
              <a:buClr>
                <a:schemeClr val="lt2"/>
              </a:buClr>
              <a:buSzPts val="3800"/>
              <a:buFont typeface="Rajdhani SemiBold"/>
              <a:buNone/>
              <a:defRPr sz="3800">
                <a:solidFill>
                  <a:schemeClr val="lt2"/>
                </a:solidFill>
                <a:latin typeface="Rajdhani SemiBold"/>
                <a:ea typeface="Rajdhani SemiBold"/>
                <a:cs typeface="Rajdhani SemiBold"/>
                <a:sym typeface="Rajdhani SemiBold"/>
              </a:defRPr>
            </a:lvl1pPr>
            <a:lvl2pPr lvl="1" rtl="0" algn="ctr">
              <a:spcBef>
                <a:spcPts val="0"/>
              </a:spcBef>
              <a:spcAft>
                <a:spcPts val="0"/>
              </a:spcAft>
              <a:buSzPts val="1100"/>
              <a:buNone/>
              <a:defRPr sz="1100"/>
            </a:lvl2pPr>
            <a:lvl3pPr lvl="2" rtl="0" algn="ctr">
              <a:spcBef>
                <a:spcPts val="0"/>
              </a:spcBef>
              <a:spcAft>
                <a:spcPts val="0"/>
              </a:spcAft>
              <a:buSzPts val="1100"/>
              <a:buNone/>
              <a:defRPr sz="1100"/>
            </a:lvl3pPr>
            <a:lvl4pPr lvl="3" rtl="0" algn="ctr">
              <a:spcBef>
                <a:spcPts val="0"/>
              </a:spcBef>
              <a:spcAft>
                <a:spcPts val="0"/>
              </a:spcAft>
              <a:buSzPts val="1100"/>
              <a:buNone/>
              <a:defRPr sz="1100"/>
            </a:lvl4pPr>
            <a:lvl5pPr lvl="4" rtl="0" algn="ctr">
              <a:spcBef>
                <a:spcPts val="0"/>
              </a:spcBef>
              <a:spcAft>
                <a:spcPts val="0"/>
              </a:spcAft>
              <a:buSzPts val="1100"/>
              <a:buNone/>
              <a:defRPr sz="1100"/>
            </a:lvl5pPr>
            <a:lvl6pPr lvl="5" rtl="0" algn="ctr">
              <a:spcBef>
                <a:spcPts val="0"/>
              </a:spcBef>
              <a:spcAft>
                <a:spcPts val="0"/>
              </a:spcAft>
              <a:buSzPts val="1100"/>
              <a:buNone/>
              <a:defRPr sz="1100"/>
            </a:lvl6pPr>
            <a:lvl7pPr lvl="6" rtl="0" algn="ctr">
              <a:spcBef>
                <a:spcPts val="0"/>
              </a:spcBef>
              <a:spcAft>
                <a:spcPts val="0"/>
              </a:spcAft>
              <a:buSzPts val="1100"/>
              <a:buNone/>
              <a:defRPr sz="1100"/>
            </a:lvl7pPr>
            <a:lvl8pPr lvl="7" rtl="0" algn="ctr">
              <a:spcBef>
                <a:spcPts val="0"/>
              </a:spcBef>
              <a:spcAft>
                <a:spcPts val="0"/>
              </a:spcAft>
              <a:buSzPts val="1100"/>
              <a:buNone/>
              <a:defRPr sz="1100"/>
            </a:lvl8pPr>
            <a:lvl9pPr lvl="8" rtl="0" algn="ctr">
              <a:spcBef>
                <a:spcPts val="0"/>
              </a:spcBef>
              <a:spcAft>
                <a:spcPts val="0"/>
              </a:spcAft>
              <a:buSzPts val="1100"/>
              <a:buNone/>
              <a:defRPr sz="1100"/>
            </a:lvl9pPr>
          </a:lstStyle>
          <a:p/>
        </p:txBody>
      </p:sp>
      <p:sp>
        <p:nvSpPr>
          <p:cNvPr id="210" name="Google Shape;210;p42"/>
          <p:cNvSpPr txBox="1"/>
          <p:nvPr>
            <p:ph idx="1" type="subTitle"/>
          </p:nvPr>
        </p:nvSpPr>
        <p:spPr>
          <a:xfrm>
            <a:off x="0" y="3657675"/>
            <a:ext cx="9144000" cy="1138500"/>
          </a:xfrm>
          <a:prstGeom prst="rect">
            <a:avLst/>
          </a:prstGeom>
          <a:noFill/>
          <a:ln>
            <a:noFill/>
          </a:ln>
        </p:spPr>
        <p:txBody>
          <a:bodyPr anchorCtr="0" anchor="t" bIns="68575" lIns="68575" spcFirstLastPara="1" rIns="68575" wrap="square" tIns="68575">
            <a:noAutofit/>
          </a:bodyPr>
          <a:lstStyle>
            <a:lvl1pPr lvl="0" rtl="0" algn="ctr">
              <a:lnSpc>
                <a:spcPct val="150000"/>
              </a:lnSpc>
              <a:spcBef>
                <a:spcPts val="0"/>
              </a:spcBef>
              <a:spcAft>
                <a:spcPts val="0"/>
              </a:spcAft>
              <a:buClr>
                <a:schemeClr val="lt2"/>
              </a:buClr>
              <a:buSzPts val="1400"/>
              <a:buFont typeface="Open Sans"/>
              <a:buNone/>
              <a:defRPr sz="1400">
                <a:solidFill>
                  <a:schemeClr val="lt2"/>
                </a:solidFill>
                <a:latin typeface="Open Sans"/>
                <a:ea typeface="Open Sans"/>
                <a:cs typeface="Open Sans"/>
                <a:sym typeface="Open Sans"/>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pic>
        <p:nvPicPr>
          <p:cNvPr id="211" name="Google Shape;211;p42"/>
          <p:cNvPicPr preferRelativeResize="0"/>
          <p:nvPr/>
        </p:nvPicPr>
        <p:blipFill>
          <a:blip r:embed="rId4">
            <a:alphaModFix/>
          </a:blip>
          <a:stretch>
            <a:fillRect/>
          </a:stretch>
        </p:blipFill>
        <p:spPr>
          <a:xfrm>
            <a:off x="457205" y="4565871"/>
            <a:ext cx="1138424" cy="39489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 &amp; sea acknowledgement 2">
  <p:cSld name="SECTION_HEADER_1">
    <p:bg>
      <p:bgPr>
        <a:blipFill>
          <a:blip r:embed="rId2">
            <a:alphaModFix/>
          </a:blip>
          <a:stretch>
            <a:fillRect/>
          </a:stretch>
        </a:blipFill>
      </p:bgPr>
    </p:bg>
    <p:spTree>
      <p:nvGrpSpPr>
        <p:cNvPr id="30" name="Shape 30"/>
        <p:cNvGrpSpPr/>
        <p:nvPr/>
      </p:nvGrpSpPr>
      <p:grpSpPr>
        <a:xfrm>
          <a:off x="0" y="0"/>
          <a:ext cx="0" cy="0"/>
          <a:chOff x="0" y="0"/>
          <a:chExt cx="0" cy="0"/>
        </a:xfrm>
      </p:grpSpPr>
      <p:pic>
        <p:nvPicPr>
          <p:cNvPr id="31" name="Google Shape;31;p6"/>
          <p:cNvPicPr preferRelativeResize="0"/>
          <p:nvPr/>
        </p:nvPicPr>
        <p:blipFill rotWithShape="1">
          <a:blip r:embed="rId3">
            <a:alphaModFix/>
          </a:blip>
          <a:srcRect b="14828" l="0" r="0" t="776"/>
          <a:stretch/>
        </p:blipFill>
        <p:spPr>
          <a:xfrm>
            <a:off x="0" y="0"/>
            <a:ext cx="9143997" cy="5142214"/>
          </a:xfrm>
          <a:prstGeom prst="rect">
            <a:avLst/>
          </a:prstGeom>
          <a:noFill/>
          <a:ln>
            <a:noFill/>
          </a:ln>
        </p:spPr>
      </p:pic>
      <p:sp>
        <p:nvSpPr>
          <p:cNvPr id="32" name="Google Shape;32;p6"/>
          <p:cNvSpPr/>
          <p:nvPr/>
        </p:nvSpPr>
        <p:spPr>
          <a:xfrm>
            <a:off x="0" y="3032119"/>
            <a:ext cx="4653000" cy="2111400"/>
          </a:xfrm>
          <a:prstGeom prst="rect">
            <a:avLst/>
          </a:prstGeom>
          <a:solidFill>
            <a:srgbClr val="FFFFFF">
              <a:alpha val="75000"/>
            </a:srgbClr>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33" name="Google Shape;33;p6"/>
          <p:cNvSpPr txBox="1"/>
          <p:nvPr/>
        </p:nvSpPr>
        <p:spPr>
          <a:xfrm>
            <a:off x="215248" y="3109875"/>
            <a:ext cx="4160400" cy="4794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900">
                <a:solidFill>
                  <a:srgbClr val="123253"/>
                </a:solidFill>
                <a:latin typeface="Rajdhani"/>
                <a:ea typeface="Rajdhani"/>
                <a:cs typeface="Rajdhani"/>
                <a:sym typeface="Rajdhani"/>
              </a:rPr>
              <a:t>Land and Sea Acknowledgement</a:t>
            </a:r>
            <a:endParaRPr b="1" sz="1900">
              <a:solidFill>
                <a:srgbClr val="123253"/>
              </a:solidFill>
              <a:latin typeface="Rajdhani"/>
              <a:ea typeface="Rajdhani"/>
              <a:cs typeface="Rajdhani"/>
              <a:sym typeface="Rajdhani"/>
            </a:endParaRPr>
          </a:p>
        </p:txBody>
      </p:sp>
      <p:sp>
        <p:nvSpPr>
          <p:cNvPr id="34" name="Google Shape;34;p6"/>
          <p:cNvSpPr/>
          <p:nvPr/>
        </p:nvSpPr>
        <p:spPr>
          <a:xfrm>
            <a:off x="311065" y="3589350"/>
            <a:ext cx="1127400" cy="45300"/>
          </a:xfrm>
          <a:prstGeom prst="rect">
            <a:avLst/>
          </a:prstGeom>
          <a:solidFill>
            <a:srgbClr val="139DC0"/>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35" name="Google Shape;35;p6"/>
          <p:cNvSpPr txBox="1"/>
          <p:nvPr/>
        </p:nvSpPr>
        <p:spPr>
          <a:xfrm>
            <a:off x="247412" y="3691725"/>
            <a:ext cx="4230600" cy="1277400"/>
          </a:xfrm>
          <a:prstGeom prst="rect">
            <a:avLst/>
          </a:prstGeom>
          <a:noFill/>
          <a:ln>
            <a:noFill/>
          </a:ln>
        </p:spPr>
        <p:txBody>
          <a:bodyPr anchorCtr="0" anchor="t" bIns="68575" lIns="68575" spcFirstLastPara="1" rIns="68575" wrap="square" tIns="68575">
            <a:noAutofit/>
          </a:bodyPr>
          <a:lstStyle/>
          <a:p>
            <a:pPr indent="0" lvl="0" marL="0" rtl="0" algn="l">
              <a:lnSpc>
                <a:spcPct val="115000"/>
              </a:lnSpc>
              <a:spcBef>
                <a:spcPts val="0"/>
              </a:spcBef>
              <a:spcAft>
                <a:spcPts val="0"/>
              </a:spcAft>
              <a:buClr>
                <a:schemeClr val="dk2"/>
              </a:buClr>
              <a:buSzPts val="800"/>
              <a:buFont typeface="Arial"/>
              <a:buNone/>
            </a:pPr>
            <a:r>
              <a:rPr lang="en" sz="1000">
                <a:solidFill>
                  <a:schemeClr val="dk1"/>
                </a:solidFill>
              </a:rPr>
              <a:t>We acknowledge and respect the Lək̓ʷəŋən (Songhees and Xʷsepsəm/Esquimalt) Peoples on whose territory the university stands, and the Lək̓ʷəŋən and W̱SÁNEĆ Peoples whose historical relationships with the land and sea continue to this day. We also acknowledge the Indigenous communities with whom we have the honour to partner on coastal monitoring and data management solutions.</a:t>
            </a:r>
            <a:endParaRPr sz="1100">
              <a:solidFill>
                <a:srgbClr val="102541"/>
              </a:solidFill>
            </a:endParaRPr>
          </a:p>
          <a:p>
            <a:pPr indent="0" lvl="0" marL="0" rtl="0" algn="l">
              <a:spcBef>
                <a:spcPts val="500"/>
              </a:spcBef>
              <a:spcAft>
                <a:spcPts val="0"/>
              </a:spcAft>
              <a:buNone/>
            </a:pPr>
            <a:r>
              <a:t/>
            </a:r>
            <a:endParaRPr sz="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overview, no image">
  <p:cSld name="CUSTOM">
    <p:spTree>
      <p:nvGrpSpPr>
        <p:cNvPr id="36" name="Shape 36"/>
        <p:cNvGrpSpPr/>
        <p:nvPr/>
      </p:nvGrpSpPr>
      <p:grpSpPr>
        <a:xfrm>
          <a:off x="0" y="0"/>
          <a:ext cx="0" cy="0"/>
          <a:chOff x="0" y="0"/>
          <a:chExt cx="0" cy="0"/>
        </a:xfrm>
      </p:grpSpPr>
      <p:sp>
        <p:nvSpPr>
          <p:cNvPr id="37" name="Google Shape;37;p7"/>
          <p:cNvSpPr txBox="1"/>
          <p:nvPr>
            <p:ph type="title"/>
          </p:nvPr>
        </p:nvSpPr>
        <p:spPr>
          <a:xfrm>
            <a:off x="285822" y="400538"/>
            <a:ext cx="3888600" cy="3954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chemeClr val="dk1"/>
              </a:buClr>
              <a:buSzPts val="1800"/>
              <a:buFont typeface="Rajdhani SemiBold"/>
              <a:buNone/>
              <a:defRPr sz="1800">
                <a:solidFill>
                  <a:schemeClr val="dk1"/>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38" name="Google Shape;38;p7"/>
          <p:cNvSpPr/>
          <p:nvPr/>
        </p:nvSpPr>
        <p:spPr>
          <a:xfrm>
            <a:off x="363597" y="771000"/>
            <a:ext cx="953700" cy="48000"/>
          </a:xfrm>
          <a:prstGeom prst="rect">
            <a:avLst/>
          </a:prstGeom>
          <a:solidFill>
            <a:schemeClr val="accent5"/>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39" name="Google Shape;39;p7"/>
          <p:cNvSpPr txBox="1"/>
          <p:nvPr>
            <p:ph idx="1" type="body"/>
          </p:nvPr>
        </p:nvSpPr>
        <p:spPr>
          <a:xfrm>
            <a:off x="285822" y="1094738"/>
            <a:ext cx="6032100" cy="3705900"/>
          </a:xfrm>
          <a:prstGeom prst="rect">
            <a:avLst/>
          </a:prstGeom>
          <a:noFill/>
          <a:ln>
            <a:noFill/>
          </a:ln>
        </p:spPr>
        <p:txBody>
          <a:bodyPr anchorCtr="0" anchor="t" bIns="68575" lIns="68575" spcFirstLastPara="1" rIns="68575" wrap="square" tIns="68575">
            <a:noAutofit/>
          </a:bodyPr>
          <a:lstStyle>
            <a:lvl1pPr indent="-317500" lvl="0" marL="457200">
              <a:lnSpc>
                <a:spcPct val="15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1pPr>
            <a:lvl2pPr indent="-317500" lvl="1" marL="914400">
              <a:lnSpc>
                <a:spcPct val="15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2pPr>
            <a:lvl3pPr indent="-317500" lvl="2" marL="1371600">
              <a:lnSpc>
                <a:spcPct val="15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3pPr>
            <a:lvl4pPr indent="-317500" lvl="3" marL="1828800">
              <a:lnSpc>
                <a:spcPct val="15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4pPr>
            <a:lvl5pPr indent="-317500" lvl="4" marL="2286000">
              <a:lnSpc>
                <a:spcPct val="15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5pPr>
            <a:lvl6pPr indent="-317500" lvl="5" marL="2743200">
              <a:lnSpc>
                <a:spcPct val="15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6pPr>
            <a:lvl7pPr indent="-317500" lvl="6" marL="3200400">
              <a:lnSpc>
                <a:spcPct val="15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7pPr>
            <a:lvl8pPr indent="-317500" lvl="7" marL="3657600">
              <a:lnSpc>
                <a:spcPct val="15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8pPr>
            <a:lvl9pPr indent="-317500" lvl="8" marL="4114800">
              <a:lnSpc>
                <a:spcPct val="150000"/>
              </a:lnSpc>
              <a:spcBef>
                <a:spcPts val="0"/>
              </a:spcBef>
              <a:spcAft>
                <a:spcPts val="0"/>
              </a:spcAft>
              <a:buClr>
                <a:schemeClr val="dk1"/>
              </a:buClr>
              <a:buSzPts val="1400"/>
              <a:buFont typeface="Open Sans"/>
              <a:buChar char="■"/>
              <a:defRPr sz="1400">
                <a:solidFill>
                  <a:schemeClr val="dk1"/>
                </a:solidFill>
                <a:latin typeface="Open Sans"/>
                <a:ea typeface="Open Sans"/>
                <a:cs typeface="Open Sans"/>
                <a:sym typeface="Open Sans"/>
              </a:defRPr>
            </a:lvl9pPr>
          </a:lstStyle>
          <a:p/>
        </p:txBody>
      </p:sp>
      <p:sp>
        <p:nvSpPr>
          <p:cNvPr id="40" name="Google Shape;40;p7"/>
          <p:cNvSpPr txBox="1"/>
          <p:nvPr/>
        </p:nvSpPr>
        <p:spPr>
          <a:xfrm>
            <a:off x="285828" y="4844531"/>
            <a:ext cx="4839300" cy="264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000">
                <a:solidFill>
                  <a:schemeClr val="dk1"/>
                </a:solidFill>
                <a:latin typeface="Rajdhani"/>
                <a:ea typeface="Rajdhani"/>
                <a:cs typeface="Rajdhani"/>
                <a:sym typeface="Rajdhani"/>
              </a:rPr>
              <a:t>OCEAN NETWORKS CANADA  </a:t>
            </a:r>
            <a:r>
              <a:rPr lang="en" sz="1000">
                <a:solidFill>
                  <a:schemeClr val="dk1"/>
                </a:solidFill>
                <a:latin typeface="Rajdhani Medium"/>
                <a:ea typeface="Rajdhani Medium"/>
                <a:cs typeface="Rajdhani Medium"/>
                <a:sym typeface="Rajdhani Medium"/>
              </a:rPr>
              <a:t>World Leading Discoveries at a Critical Time</a:t>
            </a:r>
            <a:endParaRPr sz="1000">
              <a:solidFill>
                <a:schemeClr val="dk1"/>
              </a:solidFill>
              <a:latin typeface="Rajdhani Medium"/>
              <a:ea typeface="Rajdhani Medium"/>
              <a:cs typeface="Rajdhani Medium"/>
              <a:sym typeface="Rajdhani Medium"/>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overview image background">
  <p:cSld name="CUSTOM_1">
    <p:bg>
      <p:bgPr>
        <a:blipFill>
          <a:blip r:embed="rId2">
            <a:alphaModFix/>
          </a:blip>
          <a:stretch>
            <a:fillRect/>
          </a:stretch>
        </a:blip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285822" y="400538"/>
            <a:ext cx="3888600" cy="3954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rgbClr val="FFFFFF"/>
              </a:buClr>
              <a:buSzPts val="1800"/>
              <a:buFont typeface="Rajdhani SemiBold"/>
              <a:buNone/>
              <a:defRPr sz="1800">
                <a:solidFill>
                  <a:srgbClr val="FFFFFF"/>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43" name="Google Shape;43;p8"/>
          <p:cNvSpPr txBox="1"/>
          <p:nvPr>
            <p:ph idx="1" type="body"/>
          </p:nvPr>
        </p:nvSpPr>
        <p:spPr>
          <a:xfrm>
            <a:off x="285822" y="1094738"/>
            <a:ext cx="4037100" cy="3705900"/>
          </a:xfrm>
          <a:prstGeom prst="rect">
            <a:avLst/>
          </a:prstGeom>
          <a:noFill/>
          <a:ln>
            <a:noFill/>
          </a:ln>
        </p:spPr>
        <p:txBody>
          <a:bodyPr anchorCtr="0" anchor="t" bIns="68575" lIns="68575" spcFirstLastPara="1" rIns="68575" wrap="square" tIns="68575">
            <a:noAutofit/>
          </a:bodyPr>
          <a:lstStyle>
            <a:lvl1pPr indent="-317500" lvl="0" marL="457200" rtl="0">
              <a:lnSpc>
                <a:spcPct val="15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1pPr>
            <a:lvl2pPr indent="-317500" lvl="1" marL="914400" rtl="0">
              <a:lnSpc>
                <a:spcPct val="15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2pPr>
            <a:lvl3pPr indent="-317500" lvl="2" marL="1371600" rtl="0">
              <a:lnSpc>
                <a:spcPct val="15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3pPr>
            <a:lvl4pPr indent="-317500" lvl="3" marL="1828800" rtl="0">
              <a:lnSpc>
                <a:spcPct val="15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4pPr>
            <a:lvl5pPr indent="-317500" lvl="4" marL="2286000" rtl="0">
              <a:lnSpc>
                <a:spcPct val="15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5pPr>
            <a:lvl6pPr indent="-317500" lvl="5" marL="2743200" rtl="0">
              <a:lnSpc>
                <a:spcPct val="15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6pPr>
            <a:lvl7pPr indent="-317500" lvl="6" marL="3200400" rtl="0">
              <a:lnSpc>
                <a:spcPct val="15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7pPr>
            <a:lvl8pPr indent="-317500" lvl="7" marL="3657600" rtl="0">
              <a:lnSpc>
                <a:spcPct val="15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8pPr>
            <a:lvl9pPr indent="-317500" lvl="8" marL="4114800" rtl="0">
              <a:lnSpc>
                <a:spcPct val="150000"/>
              </a:lnSpc>
              <a:spcBef>
                <a:spcPts val="0"/>
              </a:spcBef>
              <a:spcAft>
                <a:spcPts val="0"/>
              </a:spcAft>
              <a:buClr>
                <a:srgbClr val="FFFFFF"/>
              </a:buClr>
              <a:buSzPts val="1400"/>
              <a:buFont typeface="Open Sans"/>
              <a:buChar char="■"/>
              <a:defRPr sz="1400">
                <a:solidFill>
                  <a:srgbClr val="FFFFFF"/>
                </a:solidFill>
                <a:latin typeface="Open Sans"/>
                <a:ea typeface="Open Sans"/>
                <a:cs typeface="Open Sans"/>
                <a:sym typeface="Open Sans"/>
              </a:defRPr>
            </a:lvl9pPr>
          </a:lstStyle>
          <a:p/>
        </p:txBody>
      </p:sp>
      <p:sp>
        <p:nvSpPr>
          <p:cNvPr id="44" name="Google Shape;44;p8"/>
          <p:cNvSpPr/>
          <p:nvPr/>
        </p:nvSpPr>
        <p:spPr>
          <a:xfrm>
            <a:off x="363597" y="771000"/>
            <a:ext cx="953700" cy="48000"/>
          </a:xfrm>
          <a:prstGeom prst="rect">
            <a:avLst/>
          </a:prstGeom>
          <a:solidFill>
            <a:schemeClr val="accent4"/>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left geometric ocean">
  <p:cSld name="CUSTOM_1_1">
    <p:bg>
      <p:bgPr>
        <a:blipFill>
          <a:blip r:embed="rId2">
            <a:alphaModFix/>
          </a:blip>
          <a:stretch>
            <a:fillRect/>
          </a:stretch>
        </a:blipFill>
      </p:bgPr>
    </p:bg>
    <p:spTree>
      <p:nvGrpSpPr>
        <p:cNvPr id="45" name="Shape 45"/>
        <p:cNvGrpSpPr/>
        <p:nvPr/>
      </p:nvGrpSpPr>
      <p:grpSpPr>
        <a:xfrm>
          <a:off x="0" y="0"/>
          <a:ext cx="0" cy="0"/>
          <a:chOff x="0" y="0"/>
          <a:chExt cx="0" cy="0"/>
        </a:xfrm>
      </p:grpSpPr>
      <p:sp>
        <p:nvSpPr>
          <p:cNvPr id="46" name="Google Shape;46;p9"/>
          <p:cNvSpPr txBox="1"/>
          <p:nvPr>
            <p:ph type="title"/>
          </p:nvPr>
        </p:nvSpPr>
        <p:spPr>
          <a:xfrm>
            <a:off x="261522" y="3900975"/>
            <a:ext cx="3888600" cy="3954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rgbClr val="FFFFFF"/>
              </a:buClr>
              <a:buSzPts val="1800"/>
              <a:buFont typeface="Rajdhani SemiBold"/>
              <a:buNone/>
              <a:defRPr sz="1800">
                <a:solidFill>
                  <a:srgbClr val="FFFFFF"/>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47" name="Google Shape;47;p9"/>
          <p:cNvSpPr txBox="1"/>
          <p:nvPr>
            <p:ph idx="1" type="subTitle"/>
          </p:nvPr>
        </p:nvSpPr>
        <p:spPr>
          <a:xfrm>
            <a:off x="261522" y="4229100"/>
            <a:ext cx="2679600" cy="285900"/>
          </a:xfrm>
          <a:prstGeom prst="rect">
            <a:avLst/>
          </a:prstGeom>
          <a:noFill/>
          <a:ln>
            <a:noFill/>
          </a:ln>
        </p:spPr>
        <p:txBody>
          <a:bodyPr anchorCtr="0" anchor="t" bIns="68575" lIns="68575" spcFirstLastPara="1" rIns="68575" wrap="square" tIns="68575">
            <a:noAutofit/>
          </a:bodyPr>
          <a:lstStyle>
            <a:lvl1pPr lvl="0">
              <a:spcBef>
                <a:spcPts val="0"/>
              </a:spcBef>
              <a:spcAft>
                <a:spcPts val="0"/>
              </a:spcAft>
              <a:buClr>
                <a:srgbClr val="FFFFFF"/>
              </a:buClr>
              <a:buSzPts val="1300"/>
              <a:buFont typeface="Rajdhani SemiBold"/>
              <a:buNone/>
              <a:defRPr sz="1300">
                <a:solidFill>
                  <a:srgbClr val="FFFFFF"/>
                </a:solidFill>
                <a:latin typeface="Rajdhani SemiBold"/>
                <a:ea typeface="Rajdhani SemiBold"/>
                <a:cs typeface="Rajdhani SemiBold"/>
                <a:sym typeface="Rajdhani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right geometric ocean">
  <p:cSld name="CUSTOM_1_1_1">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Google Shape;49;p10"/>
          <p:cNvSpPr txBox="1"/>
          <p:nvPr>
            <p:ph type="title"/>
          </p:nvPr>
        </p:nvSpPr>
        <p:spPr>
          <a:xfrm>
            <a:off x="6048044" y="3900975"/>
            <a:ext cx="2858100" cy="3954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Clr>
                <a:srgbClr val="FFFFFF"/>
              </a:buClr>
              <a:buSzPts val="1800"/>
              <a:buFont typeface="Rajdhani SemiBold"/>
              <a:buNone/>
              <a:defRPr sz="1800">
                <a:solidFill>
                  <a:srgbClr val="FFFFFF"/>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50" name="Google Shape;50;p10"/>
          <p:cNvSpPr txBox="1"/>
          <p:nvPr>
            <p:ph idx="1" type="subTitle"/>
          </p:nvPr>
        </p:nvSpPr>
        <p:spPr>
          <a:xfrm>
            <a:off x="6341449" y="4229100"/>
            <a:ext cx="2540400" cy="285900"/>
          </a:xfrm>
          <a:prstGeom prst="rect">
            <a:avLst/>
          </a:prstGeom>
          <a:noFill/>
          <a:ln>
            <a:noFill/>
          </a:ln>
        </p:spPr>
        <p:txBody>
          <a:bodyPr anchorCtr="0" anchor="t" bIns="68575" lIns="68575" spcFirstLastPara="1" rIns="68575" wrap="square" tIns="68575">
            <a:noAutofit/>
          </a:bodyPr>
          <a:lstStyle>
            <a:lvl1pPr lvl="0" rtl="0" algn="r">
              <a:spcBef>
                <a:spcPts val="0"/>
              </a:spcBef>
              <a:spcAft>
                <a:spcPts val="0"/>
              </a:spcAft>
              <a:buClr>
                <a:srgbClr val="FFFFFF"/>
              </a:buClr>
              <a:buSzPts val="1300"/>
              <a:buFont typeface="Rajdhani SemiBold"/>
              <a:buNone/>
              <a:defRPr sz="1300">
                <a:solidFill>
                  <a:srgbClr val="FFFFFF"/>
                </a:solidFill>
                <a:latin typeface="Rajdhani SemiBold"/>
                <a:ea typeface="Rajdhani SemiBold"/>
                <a:cs typeface="Rajdhani SemiBold"/>
                <a:sym typeface="Rajdhani SemiBold"/>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theme" Target="../theme/theme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43"/>
          <p:cNvSpPr txBox="1"/>
          <p:nvPr>
            <p:ph type="title"/>
          </p:nvPr>
        </p:nvSpPr>
        <p:spPr>
          <a:xfrm>
            <a:off x="285825" y="400550"/>
            <a:ext cx="8635500" cy="8118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b="1" lang="en">
                <a:latin typeface="Arial"/>
                <a:ea typeface="Arial"/>
                <a:cs typeface="Arial"/>
                <a:sym typeface="Arial"/>
              </a:rPr>
              <a:t>Two decades of second-by-second State of the Ocean monitoring with VENUS</a:t>
            </a:r>
            <a:endParaRPr b="1">
              <a:latin typeface="Arial"/>
              <a:ea typeface="Arial"/>
              <a:cs typeface="Arial"/>
              <a:sym typeface="Arial"/>
            </a:endParaRPr>
          </a:p>
          <a:p>
            <a:pPr indent="0" lvl="0" marL="0" rtl="0" algn="l">
              <a:spcBef>
                <a:spcPts val="0"/>
              </a:spcBef>
              <a:spcAft>
                <a:spcPts val="0"/>
              </a:spcAft>
              <a:buNone/>
            </a:pPr>
            <a:r>
              <a:rPr lang="en" sz="1700">
                <a:latin typeface="Arial"/>
                <a:ea typeface="Arial"/>
                <a:cs typeface="Arial"/>
                <a:sym typeface="Arial"/>
              </a:rPr>
              <a:t>Richard Dewey, Former ONC Associate Director, Science</a:t>
            </a:r>
            <a:endParaRPr sz="1700">
              <a:latin typeface="Arial"/>
              <a:ea typeface="Arial"/>
              <a:cs typeface="Arial"/>
              <a:sym typeface="Arial"/>
            </a:endParaRPr>
          </a:p>
        </p:txBody>
      </p:sp>
      <p:sp>
        <p:nvSpPr>
          <p:cNvPr id="217" name="Google Shape;217;p43"/>
          <p:cNvSpPr txBox="1"/>
          <p:nvPr>
            <p:ph idx="1" type="body"/>
          </p:nvPr>
        </p:nvSpPr>
        <p:spPr>
          <a:xfrm>
            <a:off x="285825" y="1094750"/>
            <a:ext cx="7640400" cy="37059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lang="en" sz="1800">
                <a:latin typeface="Arial"/>
                <a:ea typeface="Arial"/>
                <a:cs typeface="Arial"/>
                <a:sym typeface="Arial"/>
              </a:rPr>
              <a:t>Because we can [</a:t>
            </a:r>
            <a:r>
              <a:rPr lang="en" sz="1800">
                <a:latin typeface="Arial"/>
                <a:ea typeface="Arial"/>
                <a:cs typeface="Arial"/>
                <a:sym typeface="Arial"/>
              </a:rPr>
              <a:t>continuous</a:t>
            </a:r>
            <a:r>
              <a:rPr lang="en" sz="1800">
                <a:latin typeface="Arial"/>
                <a:ea typeface="Arial"/>
                <a:cs typeface="Arial"/>
                <a:sym typeface="Arial"/>
              </a:rPr>
              <a:t> power and (nearly) </a:t>
            </a:r>
            <a:r>
              <a:rPr lang="en" sz="1800">
                <a:latin typeface="Arial"/>
                <a:ea typeface="Arial"/>
                <a:cs typeface="Arial"/>
                <a:sym typeface="Arial"/>
              </a:rPr>
              <a:t>unlimited</a:t>
            </a:r>
            <a:r>
              <a:rPr lang="en" sz="1800">
                <a:latin typeface="Arial"/>
                <a:ea typeface="Arial"/>
                <a:cs typeface="Arial"/>
                <a:sym typeface="Arial"/>
              </a:rPr>
              <a:t> bandwidth]….</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en" sz="1800">
                <a:latin typeface="Arial"/>
                <a:ea typeface="Arial"/>
                <a:cs typeface="Arial"/>
                <a:sym typeface="Arial"/>
              </a:rPr>
              <a:t>Configure</a:t>
            </a:r>
            <a:r>
              <a:rPr lang="en" sz="1800">
                <a:latin typeface="Arial"/>
                <a:ea typeface="Arial"/>
                <a:cs typeface="Arial"/>
                <a:sym typeface="Arial"/>
              </a:rPr>
              <a:t> instruments to sample continuously, saving all data at sufficient rates to support the broadest range of </a:t>
            </a:r>
            <a:r>
              <a:rPr lang="en" sz="1800">
                <a:latin typeface="Arial"/>
                <a:ea typeface="Arial"/>
                <a:cs typeface="Arial"/>
                <a:sym typeface="Arial"/>
              </a:rPr>
              <a:t>science</a:t>
            </a:r>
            <a:r>
              <a:rPr lang="en" sz="1800">
                <a:latin typeface="Arial"/>
                <a:ea typeface="Arial"/>
                <a:cs typeface="Arial"/>
                <a:sym typeface="Arial"/>
              </a:rPr>
              <a:t> investigation.</a:t>
            </a:r>
            <a:endParaRPr sz="1800">
              <a:latin typeface="Arial"/>
              <a:ea typeface="Arial"/>
              <a:cs typeface="Arial"/>
              <a:sym typeface="Arial"/>
            </a:endParaRPr>
          </a:p>
          <a:p>
            <a:pPr indent="0" lvl="0" marL="457200" rtl="0" algn="l">
              <a:spcBef>
                <a:spcPts val="0"/>
              </a:spcBef>
              <a:spcAft>
                <a:spcPts val="0"/>
              </a:spcAft>
              <a:buNone/>
            </a:pPr>
            <a:r>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en" sz="1800">
                <a:latin typeface="Arial"/>
                <a:ea typeface="Arial"/>
                <a:cs typeface="Arial"/>
                <a:sym typeface="Arial"/>
              </a:rPr>
              <a:t>Initial awakening that ocean conditions are constantly changing.</a:t>
            </a:r>
            <a:endParaRPr sz="1800">
              <a:latin typeface="Arial"/>
              <a:ea typeface="Arial"/>
              <a:cs typeface="Arial"/>
              <a:sym typeface="Arial"/>
            </a:endParaRPr>
          </a:p>
          <a:p>
            <a:pPr indent="0" lvl="0" marL="457200" rtl="0" algn="l">
              <a:spcBef>
                <a:spcPts val="0"/>
              </a:spcBef>
              <a:spcAft>
                <a:spcPts val="0"/>
              </a:spcAft>
              <a:buNone/>
            </a:pPr>
            <a:r>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en" sz="1800">
                <a:latin typeface="Arial"/>
                <a:ea typeface="Arial"/>
                <a:cs typeface="Arial"/>
                <a:sym typeface="Arial"/>
              </a:rPr>
              <a:t>As seconds turned into </a:t>
            </a:r>
            <a:r>
              <a:rPr lang="en" sz="1800">
                <a:latin typeface="Arial"/>
                <a:ea typeface="Arial"/>
                <a:cs typeface="Arial"/>
                <a:sym typeface="Arial"/>
              </a:rPr>
              <a:t>minutes</a:t>
            </a:r>
            <a:r>
              <a:rPr lang="en" sz="1800">
                <a:latin typeface="Arial"/>
                <a:ea typeface="Arial"/>
                <a:cs typeface="Arial"/>
                <a:sym typeface="Arial"/>
              </a:rPr>
              <a:t>, hours, days, months, and years, there were systematic/dynamic (interesting) variations across a wide range of temporal scales.</a:t>
            </a:r>
            <a:endParaRPr sz="1800">
              <a:latin typeface="Arial"/>
              <a:ea typeface="Arial"/>
              <a:cs typeface="Arial"/>
              <a:sym typeface="Arial"/>
            </a:endParaRPr>
          </a:p>
          <a:p>
            <a:pPr indent="0" lvl="0" marL="457200" rtl="0" algn="l">
              <a:spcBef>
                <a:spcPts val="0"/>
              </a:spcBef>
              <a:spcAft>
                <a:spcPts val="0"/>
              </a:spcAft>
              <a:buNone/>
            </a:pPr>
            <a:r>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en" sz="1800">
                <a:latin typeface="Arial"/>
                <a:ea typeface="Arial"/>
                <a:cs typeface="Arial"/>
                <a:sym typeface="Arial"/>
              </a:rPr>
              <a:t>From our core (</a:t>
            </a:r>
            <a:r>
              <a:rPr lang="en" sz="1800">
                <a:latin typeface="Arial"/>
                <a:ea typeface="Arial"/>
                <a:cs typeface="Arial"/>
                <a:sym typeface="Arial"/>
              </a:rPr>
              <a:t>permanent</a:t>
            </a:r>
            <a:r>
              <a:rPr lang="en" sz="1800">
                <a:latin typeface="Arial"/>
                <a:ea typeface="Arial"/>
                <a:cs typeface="Arial"/>
                <a:sym typeface="Arial"/>
              </a:rPr>
              <a:t>) instrument platforms, ONC created “State of the Ocean” data products for quick assessment.</a:t>
            </a:r>
            <a:endParaRPr sz="180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52"/>
          <p:cNvSpPr txBox="1"/>
          <p:nvPr>
            <p:ph type="title"/>
          </p:nvPr>
        </p:nvSpPr>
        <p:spPr>
          <a:xfrm>
            <a:off x="285826" y="400550"/>
            <a:ext cx="4814400" cy="3954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b="1" lang="en">
                <a:latin typeface="Arial"/>
                <a:ea typeface="Arial"/>
                <a:cs typeface="Arial"/>
                <a:sym typeface="Arial"/>
              </a:rPr>
              <a:t>ONC State of the Ocean - Salish Sea</a:t>
            </a:r>
            <a:endParaRPr b="1">
              <a:latin typeface="Arial"/>
              <a:ea typeface="Arial"/>
              <a:cs typeface="Arial"/>
              <a:sym typeface="Arial"/>
            </a:endParaRPr>
          </a:p>
        </p:txBody>
      </p:sp>
      <p:sp>
        <p:nvSpPr>
          <p:cNvPr id="270" name="Google Shape;270;p52"/>
          <p:cNvSpPr txBox="1"/>
          <p:nvPr>
            <p:ph idx="1" type="body"/>
          </p:nvPr>
        </p:nvSpPr>
        <p:spPr>
          <a:xfrm>
            <a:off x="285822" y="935988"/>
            <a:ext cx="7417500" cy="3705900"/>
          </a:xfrm>
          <a:prstGeom prst="rect">
            <a:avLst/>
          </a:prstGeom>
        </p:spPr>
        <p:txBody>
          <a:bodyPr anchorCtr="0" anchor="t" bIns="68575" lIns="68575" spcFirstLastPara="1" rIns="68575" wrap="square" tIns="68575">
            <a:noAutofit/>
          </a:bodyPr>
          <a:lstStyle/>
          <a:p>
            <a:pPr indent="-342900" lvl="0" marL="457200" rtl="0" algn="l">
              <a:spcBef>
                <a:spcPts val="0"/>
              </a:spcBef>
              <a:spcAft>
                <a:spcPts val="0"/>
              </a:spcAft>
              <a:buSzPts val="1800"/>
              <a:buFont typeface="Arial"/>
              <a:buChar char="-"/>
            </a:pPr>
            <a:r>
              <a:rPr lang="en" sz="1800">
                <a:latin typeface="Arial"/>
                <a:ea typeface="Arial"/>
                <a:cs typeface="Arial"/>
                <a:sym typeface="Arial"/>
              </a:rPr>
              <a:t>Cabled systems continue to provide real time, high-</a:t>
            </a:r>
            <a:r>
              <a:rPr lang="en" sz="1800">
                <a:latin typeface="Arial"/>
                <a:ea typeface="Arial"/>
                <a:cs typeface="Arial"/>
                <a:sym typeface="Arial"/>
              </a:rPr>
              <a:t>resolution</a:t>
            </a:r>
            <a:r>
              <a:rPr lang="en" sz="1800">
                <a:latin typeface="Arial"/>
                <a:ea typeface="Arial"/>
                <a:cs typeface="Arial"/>
                <a:sym typeface="Arial"/>
              </a:rPr>
              <a:t>, long-term time series, capturing essential oceanographic events</a:t>
            </a:r>
            <a:endParaRPr sz="1800">
              <a:latin typeface="Arial"/>
              <a:ea typeface="Arial"/>
              <a:cs typeface="Arial"/>
              <a:sym typeface="Arial"/>
            </a:endParaRPr>
          </a:p>
          <a:p>
            <a:pPr indent="0" lvl="0" marL="457200" rtl="0" algn="l">
              <a:spcBef>
                <a:spcPts val="0"/>
              </a:spcBef>
              <a:spcAft>
                <a:spcPts val="0"/>
              </a:spcAft>
              <a:buNone/>
            </a:pPr>
            <a:r>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en" sz="1800">
                <a:latin typeface="Arial"/>
                <a:ea typeface="Arial"/>
                <a:cs typeface="Arial"/>
                <a:sym typeface="Arial"/>
              </a:rPr>
              <a:t>Surface ocean systems (CODAR and BC Ferries) provide regional patterns</a:t>
            </a:r>
            <a:endParaRPr sz="1800">
              <a:latin typeface="Arial"/>
              <a:ea typeface="Arial"/>
              <a:cs typeface="Arial"/>
              <a:sym typeface="Arial"/>
            </a:endParaRPr>
          </a:p>
          <a:p>
            <a:pPr indent="0" lvl="0" marL="457200" rtl="0" algn="l">
              <a:spcBef>
                <a:spcPts val="0"/>
              </a:spcBef>
              <a:spcAft>
                <a:spcPts val="0"/>
              </a:spcAft>
              <a:buNone/>
            </a:pPr>
            <a:r>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en" sz="1800">
                <a:latin typeface="Arial"/>
                <a:ea typeface="Arial"/>
                <a:cs typeface="Arial"/>
                <a:sym typeface="Arial"/>
              </a:rPr>
              <a:t>Limited duration “experiments” include the Delta Dynamics Laboratory and Forensic Studies</a:t>
            </a:r>
            <a:endParaRPr sz="1800">
              <a:latin typeface="Arial"/>
              <a:ea typeface="Arial"/>
              <a:cs typeface="Arial"/>
              <a:sym typeface="Arial"/>
            </a:endParaRPr>
          </a:p>
          <a:p>
            <a:pPr indent="0" lvl="0" marL="457200" rtl="0" algn="l">
              <a:spcBef>
                <a:spcPts val="0"/>
              </a:spcBef>
              <a:spcAft>
                <a:spcPts val="0"/>
              </a:spcAft>
              <a:buNone/>
            </a:pPr>
            <a:r>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en" sz="1800">
                <a:latin typeface="Arial"/>
                <a:ea typeface="Arial"/>
                <a:cs typeface="Arial"/>
                <a:sym typeface="Arial"/>
              </a:rPr>
              <a:t>Community programs helping fill in water column data</a:t>
            </a:r>
            <a:endParaRPr sz="180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44" title="Southern_BC_Infrastructure_300dpi_1600px_4_6b12d02ffb.png"/>
          <p:cNvPicPr preferRelativeResize="0"/>
          <p:nvPr/>
        </p:nvPicPr>
        <p:blipFill>
          <a:blip r:embed="rId3">
            <a:alphaModFix/>
          </a:blip>
          <a:stretch>
            <a:fillRect/>
          </a:stretch>
        </p:blipFill>
        <p:spPr>
          <a:xfrm>
            <a:off x="358225" y="161200"/>
            <a:ext cx="8321900" cy="46810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45" title="SalishSeaInfrastructure300dpi.png"/>
          <p:cNvPicPr preferRelativeResize="0"/>
          <p:nvPr/>
        </p:nvPicPr>
        <p:blipFill>
          <a:blip r:embed="rId3">
            <a:alphaModFix/>
          </a:blip>
          <a:stretch>
            <a:fillRect/>
          </a:stretch>
        </p:blipFill>
        <p:spPr>
          <a:xfrm>
            <a:off x="152400" y="152400"/>
            <a:ext cx="8602138" cy="4838702"/>
          </a:xfrm>
          <a:prstGeom prst="rect">
            <a:avLst/>
          </a:prstGeom>
          <a:noFill/>
          <a:ln>
            <a:noFill/>
          </a:ln>
        </p:spPr>
      </p:pic>
      <p:sp>
        <p:nvSpPr>
          <p:cNvPr id="228" name="Google Shape;228;p45"/>
          <p:cNvSpPr/>
          <p:nvPr/>
        </p:nvSpPr>
        <p:spPr>
          <a:xfrm>
            <a:off x="4932150" y="3663700"/>
            <a:ext cx="364200" cy="345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9" name="Google Shape;229;p45"/>
          <p:cNvSpPr/>
          <p:nvPr/>
        </p:nvSpPr>
        <p:spPr>
          <a:xfrm>
            <a:off x="5090900" y="2608475"/>
            <a:ext cx="448200" cy="4575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46" title="PVIP-StateOfOceanEnv.png"/>
          <p:cNvPicPr preferRelativeResize="0"/>
          <p:nvPr/>
        </p:nvPicPr>
        <p:blipFill>
          <a:blip r:embed="rId3">
            <a:alphaModFix/>
          </a:blip>
          <a:stretch>
            <a:fillRect/>
          </a:stretch>
        </p:blipFill>
        <p:spPr>
          <a:xfrm>
            <a:off x="2256425" y="0"/>
            <a:ext cx="6858010" cy="5143500"/>
          </a:xfrm>
          <a:prstGeom prst="rect">
            <a:avLst/>
          </a:prstGeom>
          <a:noFill/>
          <a:ln>
            <a:noFill/>
          </a:ln>
        </p:spPr>
      </p:pic>
      <p:sp>
        <p:nvSpPr>
          <p:cNvPr id="235" name="Google Shape;235;p46"/>
          <p:cNvSpPr txBox="1"/>
          <p:nvPr/>
        </p:nvSpPr>
        <p:spPr>
          <a:xfrm>
            <a:off x="140500" y="319375"/>
            <a:ext cx="2513100" cy="42828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Saanich Inlet</a:t>
            </a:r>
            <a:endParaRPr/>
          </a:p>
          <a:p>
            <a:pPr indent="0" lvl="0" marL="0" rtl="0" algn="l">
              <a:spcBef>
                <a:spcPts val="0"/>
              </a:spcBef>
              <a:spcAft>
                <a:spcPts val="0"/>
              </a:spcAft>
              <a:buNone/>
            </a:pPr>
            <a:r>
              <a:rPr lang="en"/>
              <a:t>VENUS Instrument Platform (VIP) CTD  &amp; Oxygen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100m depth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February 2006 - July 2025 (19 full annual cycles)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Dominant signals are tidal (daily and fortnightly), seasonal, including summer/winter - warming/cooling, tidally modulated deep water renewal events, and major regional events (El Nino, La Nina, and “the Blob”)</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47" title="SCVIP-StateOfOceanEnv.png"/>
          <p:cNvPicPr preferRelativeResize="0"/>
          <p:nvPr/>
        </p:nvPicPr>
        <p:blipFill>
          <a:blip r:embed="rId3">
            <a:alphaModFix/>
          </a:blip>
          <a:stretch>
            <a:fillRect/>
          </a:stretch>
        </p:blipFill>
        <p:spPr>
          <a:xfrm>
            <a:off x="2302425" y="0"/>
            <a:ext cx="7053076" cy="5289800"/>
          </a:xfrm>
          <a:prstGeom prst="rect">
            <a:avLst/>
          </a:prstGeom>
          <a:noFill/>
          <a:ln>
            <a:noFill/>
          </a:ln>
        </p:spPr>
      </p:pic>
      <p:sp>
        <p:nvSpPr>
          <p:cNvPr id="241" name="Google Shape;241;p47"/>
          <p:cNvSpPr txBox="1"/>
          <p:nvPr/>
        </p:nvSpPr>
        <p:spPr>
          <a:xfrm>
            <a:off x="280575" y="596975"/>
            <a:ext cx="2083500" cy="23103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Strait of Georgia</a:t>
            </a:r>
            <a:endParaRPr/>
          </a:p>
          <a:p>
            <a:pPr indent="0" lvl="0" marL="0" rtl="0" algn="l">
              <a:spcBef>
                <a:spcPts val="0"/>
              </a:spcBef>
              <a:spcAft>
                <a:spcPts val="0"/>
              </a:spcAft>
              <a:buNone/>
            </a:pPr>
            <a:r>
              <a:rPr lang="en"/>
              <a:t>VENUS Instrument Platform (VIP) CTD  &amp; Oxygen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300m depth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Sept 2008 - July 2025 (16 annual cycles)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48" title="StraitofGeorgiaEast_StraitofGeorgiaEastVENUSInstrumentPlatform_AcousticDopplerCurrentProfiler150kHz_20250713T000000Z_20250714T000000Z-binMapNearest_3beamOn.png"/>
          <p:cNvPicPr preferRelativeResize="0"/>
          <p:nvPr/>
        </p:nvPicPr>
        <p:blipFill>
          <a:blip r:embed="rId3">
            <a:alphaModFix/>
          </a:blip>
          <a:stretch>
            <a:fillRect/>
          </a:stretch>
        </p:blipFill>
        <p:spPr>
          <a:xfrm>
            <a:off x="2286000" y="0"/>
            <a:ext cx="6857999" cy="5143500"/>
          </a:xfrm>
          <a:prstGeom prst="rect">
            <a:avLst/>
          </a:prstGeom>
          <a:noFill/>
          <a:ln>
            <a:noFill/>
          </a:ln>
        </p:spPr>
      </p:pic>
      <p:sp>
        <p:nvSpPr>
          <p:cNvPr id="247" name="Google Shape;247;p48"/>
          <p:cNvSpPr txBox="1"/>
          <p:nvPr/>
        </p:nvSpPr>
        <p:spPr>
          <a:xfrm>
            <a:off x="141600" y="656800"/>
            <a:ext cx="2250600" cy="23346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Strait of Georgia East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Acoustic Doppler Current Profiler (150kHz)</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Depth: 165m)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Tides, internal </a:t>
            </a:r>
            <a:r>
              <a:rPr lang="en"/>
              <a:t>waves</a:t>
            </a:r>
            <a:r>
              <a:rPr lang="en"/>
              <a:t>, </a:t>
            </a:r>
            <a:r>
              <a:rPr lang="en"/>
              <a:t>intrusions, and diel zooplankton migration</a:t>
            </a:r>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49" title="CODAR.png"/>
          <p:cNvPicPr preferRelativeResize="0"/>
          <p:nvPr/>
        </p:nvPicPr>
        <p:blipFill>
          <a:blip r:embed="rId3">
            <a:alphaModFix/>
          </a:blip>
          <a:stretch>
            <a:fillRect/>
          </a:stretch>
        </p:blipFill>
        <p:spPr>
          <a:xfrm>
            <a:off x="2215300" y="-53025"/>
            <a:ext cx="6928701" cy="5196526"/>
          </a:xfrm>
          <a:prstGeom prst="rect">
            <a:avLst/>
          </a:prstGeom>
          <a:noFill/>
          <a:ln>
            <a:noFill/>
          </a:ln>
        </p:spPr>
      </p:pic>
      <p:sp>
        <p:nvSpPr>
          <p:cNvPr id="253" name="Google Shape;253;p49"/>
          <p:cNvSpPr txBox="1"/>
          <p:nvPr/>
        </p:nvSpPr>
        <p:spPr>
          <a:xfrm>
            <a:off x="319050" y="656800"/>
            <a:ext cx="2157300" cy="33618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Strait of Georgia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CODAR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Surface Currents (hourly)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50" title="BritishColumbiaFerries_Tsawwassen-DukePointFerryRoute_Thermosalinograph_20250614T000000Z_20250714T000000Z-clean_avgAuto15minute.png"/>
          <p:cNvPicPr preferRelativeResize="0"/>
          <p:nvPr/>
        </p:nvPicPr>
        <p:blipFill>
          <a:blip r:embed="rId3">
            <a:alphaModFix/>
          </a:blip>
          <a:stretch>
            <a:fillRect/>
          </a:stretch>
        </p:blipFill>
        <p:spPr>
          <a:xfrm>
            <a:off x="2286000" y="0"/>
            <a:ext cx="6857999" cy="5143500"/>
          </a:xfrm>
          <a:prstGeom prst="rect">
            <a:avLst/>
          </a:prstGeom>
          <a:noFill/>
          <a:ln>
            <a:noFill/>
          </a:ln>
        </p:spPr>
      </p:pic>
      <p:sp>
        <p:nvSpPr>
          <p:cNvPr id="259" name="Google Shape;259;p50"/>
          <p:cNvSpPr txBox="1"/>
          <p:nvPr/>
        </p:nvSpPr>
        <p:spPr>
          <a:xfrm>
            <a:off x="141625" y="470025"/>
            <a:ext cx="2381400" cy="26895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Strait of Georgia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BC Ferries </a:t>
            </a:r>
            <a:r>
              <a:rPr lang="en"/>
              <a:t>Thermosalinograph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Duke Point to Tsawwassen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Crossing the Fraser River Plume several times per day.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51" title="Screenshot (718).png"/>
          <p:cNvPicPr preferRelativeResize="0"/>
          <p:nvPr/>
        </p:nvPicPr>
        <p:blipFill>
          <a:blip r:embed="rId3">
            <a:alphaModFix/>
          </a:blip>
          <a:stretch>
            <a:fillRect/>
          </a:stretch>
        </p:blipFill>
        <p:spPr>
          <a:xfrm>
            <a:off x="208425" y="152400"/>
            <a:ext cx="8602133"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NC 2024">
  <a:themeElements>
    <a:clrScheme name="Simple Light">
      <a:dk1>
        <a:srgbClr val="123253"/>
      </a:dk1>
      <a:lt1>
        <a:srgbClr val="D7D8D6"/>
      </a:lt1>
      <a:dk2>
        <a:srgbClr val="000000"/>
      </a:dk2>
      <a:lt2>
        <a:srgbClr val="FFFFFF"/>
      </a:lt2>
      <a:accent1>
        <a:srgbClr val="2E6BA1"/>
      </a:accent1>
      <a:accent2>
        <a:srgbClr val="B83726"/>
      </a:accent2>
      <a:accent3>
        <a:srgbClr val="CE712F"/>
      </a:accent3>
      <a:accent4>
        <a:srgbClr val="B6D7A8"/>
      </a:accent4>
      <a:accent5>
        <a:srgbClr val="7A8033"/>
      </a:accent5>
      <a:accent6>
        <a:srgbClr val="4FAD99"/>
      </a:accent6>
      <a:hlink>
        <a:srgbClr val="129DC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