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68" r:id="rId5"/>
    <p:sldId id="279" r:id="rId6"/>
    <p:sldId id="267" r:id="rId7"/>
    <p:sldId id="265" r:id="rId8"/>
    <p:sldId id="264" r:id="rId9"/>
    <p:sldId id="258" r:id="rId10"/>
    <p:sldId id="260" r:id="rId11"/>
    <p:sldId id="269" r:id="rId12"/>
    <p:sldId id="261" r:id="rId13"/>
    <p:sldId id="259" r:id="rId14"/>
    <p:sldId id="277" r:id="rId15"/>
    <p:sldId id="27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BA15C8-BD7C-42F3-A0F1-EBE0FD954421}" v="496" dt="2025-07-11T20:37:38.0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1" autoAdjust="0"/>
    <p:restoredTop sz="94660"/>
  </p:normalViewPr>
  <p:slideViewPr>
    <p:cSldViewPr snapToGrid="0">
      <p:cViewPr varScale="1">
        <p:scale>
          <a:sx n="90" d="100"/>
          <a:sy n="90" d="100"/>
        </p:scale>
        <p:origin x="350" y="5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ghan Tomlin" userId="6318f509-0130-4dc0-8753-ca48ce1f96dc" providerId="ADAL" clId="{71BA15C8-BD7C-42F3-A0F1-EBE0FD954421}"/>
    <pc:docChg chg="undo custSel delSld modSld">
      <pc:chgData name="Meghan Tomlin" userId="6318f509-0130-4dc0-8753-ca48ce1f96dc" providerId="ADAL" clId="{71BA15C8-BD7C-42F3-A0F1-EBE0FD954421}" dt="2025-07-11T20:40:22.452" v="4134" actId="20577"/>
      <pc:docMkLst>
        <pc:docMk/>
      </pc:docMkLst>
      <pc:sldChg chg="del">
        <pc:chgData name="Meghan Tomlin" userId="6318f509-0130-4dc0-8753-ca48ce1f96dc" providerId="ADAL" clId="{71BA15C8-BD7C-42F3-A0F1-EBE0FD954421}" dt="2025-07-11T18:47:57.116" v="542" actId="47"/>
        <pc:sldMkLst>
          <pc:docMk/>
          <pc:sldMk cId="794719707" sldId="257"/>
        </pc:sldMkLst>
      </pc:sldChg>
      <pc:sldChg chg="addSp modSp mod">
        <pc:chgData name="Meghan Tomlin" userId="6318f509-0130-4dc0-8753-ca48ce1f96dc" providerId="ADAL" clId="{71BA15C8-BD7C-42F3-A0F1-EBE0FD954421}" dt="2025-07-11T19:59:48.346" v="2089" actId="1076"/>
        <pc:sldMkLst>
          <pc:docMk/>
          <pc:sldMk cId="4024071923" sldId="258"/>
        </pc:sldMkLst>
        <pc:spChg chg="mod">
          <ac:chgData name="Meghan Tomlin" userId="6318f509-0130-4dc0-8753-ca48ce1f96dc" providerId="ADAL" clId="{71BA15C8-BD7C-42F3-A0F1-EBE0FD954421}" dt="2025-07-11T19:54:26.885" v="2056" actId="20577"/>
          <ac:spMkLst>
            <pc:docMk/>
            <pc:sldMk cId="4024071923" sldId="258"/>
            <ac:spMk id="3" creationId="{DFE890A3-3969-FB2C-F6C9-CB86D22786B0}"/>
          </ac:spMkLst>
        </pc:spChg>
        <pc:spChg chg="add mod">
          <ac:chgData name="Meghan Tomlin" userId="6318f509-0130-4dc0-8753-ca48ce1f96dc" providerId="ADAL" clId="{71BA15C8-BD7C-42F3-A0F1-EBE0FD954421}" dt="2025-07-11T19:59:39.544" v="2088" actId="14100"/>
          <ac:spMkLst>
            <pc:docMk/>
            <pc:sldMk cId="4024071923" sldId="258"/>
            <ac:spMk id="5" creationId="{F9BFFE5D-8526-F5D3-158E-792C5D5CC1BB}"/>
          </ac:spMkLst>
        </pc:spChg>
        <pc:picChg chg="mod">
          <ac:chgData name="Meghan Tomlin" userId="6318f509-0130-4dc0-8753-ca48ce1f96dc" providerId="ADAL" clId="{71BA15C8-BD7C-42F3-A0F1-EBE0FD954421}" dt="2025-07-11T19:59:48.346" v="2089" actId="1076"/>
          <ac:picMkLst>
            <pc:docMk/>
            <pc:sldMk cId="4024071923" sldId="258"/>
            <ac:picMk id="7" creationId="{0179EC60-BEC0-65E5-E166-798E13FC4105}"/>
          </ac:picMkLst>
        </pc:picChg>
        <pc:picChg chg="mod">
          <ac:chgData name="Meghan Tomlin" userId="6318f509-0130-4dc0-8753-ca48ce1f96dc" providerId="ADAL" clId="{71BA15C8-BD7C-42F3-A0F1-EBE0FD954421}" dt="2025-07-11T19:59:35.578" v="2087" actId="1076"/>
          <ac:picMkLst>
            <pc:docMk/>
            <pc:sldMk cId="4024071923" sldId="258"/>
            <ac:picMk id="9" creationId="{30B3B746-DEA6-1A5D-0CF9-A0F67BF712D8}"/>
          </ac:picMkLst>
        </pc:picChg>
      </pc:sldChg>
      <pc:sldChg chg="addSp delSp modSp mod delAnim modAnim">
        <pc:chgData name="Meghan Tomlin" userId="6318f509-0130-4dc0-8753-ca48ce1f96dc" providerId="ADAL" clId="{71BA15C8-BD7C-42F3-A0F1-EBE0FD954421}" dt="2025-07-11T20:08:49.254" v="2602" actId="1076"/>
        <pc:sldMkLst>
          <pc:docMk/>
          <pc:sldMk cId="4224977414" sldId="259"/>
        </pc:sldMkLst>
        <pc:spChg chg="del mod">
          <ac:chgData name="Meghan Tomlin" userId="6318f509-0130-4dc0-8753-ca48ce1f96dc" providerId="ADAL" clId="{71BA15C8-BD7C-42F3-A0F1-EBE0FD954421}" dt="2025-07-11T20:08:37.320" v="2597" actId="478"/>
          <ac:spMkLst>
            <pc:docMk/>
            <pc:sldMk cId="4224977414" sldId="259"/>
            <ac:spMk id="2" creationId="{5E708971-5AF9-64A2-CBB2-400AE1E4FC04}"/>
          </ac:spMkLst>
        </pc:spChg>
        <pc:spChg chg="add del mod">
          <ac:chgData name="Meghan Tomlin" userId="6318f509-0130-4dc0-8753-ca48ce1f96dc" providerId="ADAL" clId="{71BA15C8-BD7C-42F3-A0F1-EBE0FD954421}" dt="2025-07-11T20:08:39.161" v="2598" actId="478"/>
          <ac:spMkLst>
            <pc:docMk/>
            <pc:sldMk cId="4224977414" sldId="259"/>
            <ac:spMk id="4" creationId="{72B3A2DC-6065-17F6-E69A-BF676E918818}"/>
          </ac:spMkLst>
        </pc:spChg>
        <pc:spChg chg="add mod">
          <ac:chgData name="Meghan Tomlin" userId="6318f509-0130-4dc0-8753-ca48ce1f96dc" providerId="ADAL" clId="{71BA15C8-BD7C-42F3-A0F1-EBE0FD954421}" dt="2025-07-11T20:08:49.254" v="2602" actId="1076"/>
          <ac:spMkLst>
            <pc:docMk/>
            <pc:sldMk cId="4224977414" sldId="259"/>
            <ac:spMk id="6" creationId="{504F4CDF-ADE3-D3CE-3C09-26AB4613F11A}"/>
          </ac:spMkLst>
        </pc:spChg>
      </pc:sldChg>
      <pc:sldChg chg="modSp modNotesTx">
        <pc:chgData name="Meghan Tomlin" userId="6318f509-0130-4dc0-8753-ca48ce1f96dc" providerId="ADAL" clId="{71BA15C8-BD7C-42F3-A0F1-EBE0FD954421}" dt="2025-07-11T20:05:19.995" v="2508" actId="20577"/>
        <pc:sldMkLst>
          <pc:docMk/>
          <pc:sldMk cId="2962914999" sldId="260"/>
        </pc:sldMkLst>
        <pc:graphicFrameChg chg="mod">
          <ac:chgData name="Meghan Tomlin" userId="6318f509-0130-4dc0-8753-ca48ce1f96dc" providerId="ADAL" clId="{71BA15C8-BD7C-42F3-A0F1-EBE0FD954421}" dt="2025-07-11T20:05:19.995" v="2508" actId="20577"/>
          <ac:graphicFrameMkLst>
            <pc:docMk/>
            <pc:sldMk cId="2962914999" sldId="260"/>
            <ac:graphicFrameMk id="11" creationId="{424BCBBF-1B71-090F-76D7-03A593F5C985}"/>
          </ac:graphicFrameMkLst>
        </pc:graphicFrameChg>
      </pc:sldChg>
      <pc:sldChg chg="modSp mod">
        <pc:chgData name="Meghan Tomlin" userId="6318f509-0130-4dc0-8753-ca48ce1f96dc" providerId="ADAL" clId="{71BA15C8-BD7C-42F3-A0F1-EBE0FD954421}" dt="2025-07-11T20:13:05.420" v="2655" actId="27636"/>
        <pc:sldMkLst>
          <pc:docMk/>
          <pc:sldMk cId="559258730" sldId="261"/>
        </pc:sldMkLst>
        <pc:spChg chg="mod">
          <ac:chgData name="Meghan Tomlin" userId="6318f509-0130-4dc0-8753-ca48ce1f96dc" providerId="ADAL" clId="{71BA15C8-BD7C-42F3-A0F1-EBE0FD954421}" dt="2025-07-11T20:08:15.930" v="2592" actId="20577"/>
          <ac:spMkLst>
            <pc:docMk/>
            <pc:sldMk cId="559258730" sldId="261"/>
            <ac:spMk id="2" creationId="{45F80D1F-7B91-CEC4-CB60-D37232661029}"/>
          </ac:spMkLst>
        </pc:spChg>
        <pc:spChg chg="mod">
          <ac:chgData name="Meghan Tomlin" userId="6318f509-0130-4dc0-8753-ca48ce1f96dc" providerId="ADAL" clId="{71BA15C8-BD7C-42F3-A0F1-EBE0FD954421}" dt="2025-07-11T20:13:05.420" v="2655" actId="27636"/>
          <ac:spMkLst>
            <pc:docMk/>
            <pc:sldMk cId="559258730" sldId="261"/>
            <ac:spMk id="3" creationId="{C58916C6-3BF5-612C-FDE2-A9F72042576C}"/>
          </ac:spMkLst>
        </pc:spChg>
      </pc:sldChg>
      <pc:sldChg chg="addSp delSp modSp mod setBg addAnim delAnim">
        <pc:chgData name="Meghan Tomlin" userId="6318f509-0130-4dc0-8753-ca48ce1f96dc" providerId="ADAL" clId="{71BA15C8-BD7C-42F3-A0F1-EBE0FD954421}" dt="2025-07-11T20:14:50.873" v="2695" actId="14100"/>
        <pc:sldMkLst>
          <pc:docMk/>
          <pc:sldMk cId="1614590861" sldId="264"/>
        </pc:sldMkLst>
        <pc:spChg chg="mod ord">
          <ac:chgData name="Meghan Tomlin" userId="6318f509-0130-4dc0-8753-ca48ce1f96dc" providerId="ADAL" clId="{71BA15C8-BD7C-42F3-A0F1-EBE0FD954421}" dt="2025-07-11T20:01:58.094" v="2097" actId="1076"/>
          <ac:spMkLst>
            <pc:docMk/>
            <pc:sldMk cId="1614590861" sldId="264"/>
            <ac:spMk id="2" creationId="{7EECFFB9-6957-A165-1EF3-454C4C785756}"/>
          </ac:spMkLst>
        </pc:spChg>
        <pc:spChg chg="add del mod">
          <ac:chgData name="Meghan Tomlin" userId="6318f509-0130-4dc0-8753-ca48ce1f96dc" providerId="ADAL" clId="{71BA15C8-BD7C-42F3-A0F1-EBE0FD954421}" dt="2025-07-11T19:35:46.907" v="1551" actId="478"/>
          <ac:spMkLst>
            <pc:docMk/>
            <pc:sldMk cId="1614590861" sldId="264"/>
            <ac:spMk id="4" creationId="{6628D76A-1053-02DD-80AA-88D343F52294}"/>
          </ac:spMkLst>
        </pc:spChg>
        <pc:spChg chg="add mod">
          <ac:chgData name="Meghan Tomlin" userId="6318f509-0130-4dc0-8753-ca48ce1f96dc" providerId="ADAL" clId="{71BA15C8-BD7C-42F3-A0F1-EBE0FD954421}" dt="2025-07-11T20:14:50.873" v="2695" actId="14100"/>
          <ac:spMkLst>
            <pc:docMk/>
            <pc:sldMk cId="1614590861" sldId="264"/>
            <ac:spMk id="6" creationId="{D0BF7FCB-B411-4A23-02A7-5A7FDFEC7488}"/>
          </ac:spMkLst>
        </pc:spChg>
        <pc:spChg chg="add del mod">
          <ac:chgData name="Meghan Tomlin" userId="6318f509-0130-4dc0-8753-ca48ce1f96dc" providerId="ADAL" clId="{71BA15C8-BD7C-42F3-A0F1-EBE0FD954421}" dt="2025-07-11T19:50:13.119" v="1902" actId="478"/>
          <ac:spMkLst>
            <pc:docMk/>
            <pc:sldMk cId="1614590861" sldId="264"/>
            <ac:spMk id="10" creationId="{7542D703-609A-4D0C-0931-DCEEAE875B26}"/>
          </ac:spMkLst>
        </pc:spChg>
        <pc:spChg chg="add del">
          <ac:chgData name="Meghan Tomlin" userId="6318f509-0130-4dc0-8753-ca48ce1f96dc" providerId="ADAL" clId="{71BA15C8-BD7C-42F3-A0F1-EBE0FD954421}" dt="2025-07-11T19:50:33.536" v="1904" actId="478"/>
          <ac:spMkLst>
            <pc:docMk/>
            <pc:sldMk cId="1614590861" sldId="264"/>
            <ac:spMk id="12" creationId="{7E716049-5AE9-5BEB-F5F0-688232BC13B8}"/>
          </ac:spMkLst>
        </pc:spChg>
        <pc:spChg chg="add mod">
          <ac:chgData name="Meghan Tomlin" userId="6318f509-0130-4dc0-8753-ca48ce1f96dc" providerId="ADAL" clId="{71BA15C8-BD7C-42F3-A0F1-EBE0FD954421}" dt="2025-07-11T20:01:48.328" v="2095" actId="1076"/>
          <ac:spMkLst>
            <pc:docMk/>
            <pc:sldMk cId="1614590861" sldId="264"/>
            <ac:spMk id="15" creationId="{12557CE3-D861-37FD-CED5-B789E825393C}"/>
          </ac:spMkLst>
        </pc:spChg>
        <pc:spChg chg="add del">
          <ac:chgData name="Meghan Tomlin" userId="6318f509-0130-4dc0-8753-ca48ce1f96dc" providerId="ADAL" clId="{71BA15C8-BD7C-42F3-A0F1-EBE0FD954421}" dt="2025-07-11T19:39:44.008" v="1827" actId="26606"/>
          <ac:spMkLst>
            <pc:docMk/>
            <pc:sldMk cId="1614590861" sldId="264"/>
            <ac:spMk id="1031" creationId="{D48D9584-D2FD-48CE-9E17-4E250B743B5F}"/>
          </ac:spMkLst>
        </pc:spChg>
        <pc:spChg chg="add del">
          <ac:chgData name="Meghan Tomlin" userId="6318f509-0130-4dc0-8753-ca48ce1f96dc" providerId="ADAL" clId="{71BA15C8-BD7C-42F3-A0F1-EBE0FD954421}" dt="2025-07-11T19:39:44.008" v="1827" actId="26606"/>
          <ac:spMkLst>
            <pc:docMk/>
            <pc:sldMk cId="1614590861" sldId="264"/>
            <ac:spMk id="1033" creationId="{CA17DEF4-6C5D-41C6-8D93-5C7CFD7ADA5E}"/>
          </ac:spMkLst>
        </pc:spChg>
        <pc:spChg chg="add del">
          <ac:chgData name="Meghan Tomlin" userId="6318f509-0130-4dc0-8753-ca48ce1f96dc" providerId="ADAL" clId="{71BA15C8-BD7C-42F3-A0F1-EBE0FD954421}" dt="2025-07-11T19:39:44.008" v="1827" actId="26606"/>
          <ac:spMkLst>
            <pc:docMk/>
            <pc:sldMk cId="1614590861" sldId="264"/>
            <ac:spMk id="1035" creationId="{22BBC5A3-5C8C-4FB9-AEFF-8778D2C98D29}"/>
          </ac:spMkLst>
        </pc:spChg>
        <pc:spChg chg="add del">
          <ac:chgData name="Meghan Tomlin" userId="6318f509-0130-4dc0-8753-ca48ce1f96dc" providerId="ADAL" clId="{71BA15C8-BD7C-42F3-A0F1-EBE0FD954421}" dt="2025-07-11T19:39:44.008" v="1827" actId="26606"/>
          <ac:spMkLst>
            <pc:docMk/>
            <pc:sldMk cId="1614590861" sldId="264"/>
            <ac:spMk id="1037" creationId="{3BB917E8-D696-4787-96D6-521A9C42F9A5}"/>
          </ac:spMkLst>
        </pc:spChg>
        <pc:spChg chg="add del">
          <ac:chgData name="Meghan Tomlin" userId="6318f509-0130-4dc0-8753-ca48ce1f96dc" providerId="ADAL" clId="{71BA15C8-BD7C-42F3-A0F1-EBE0FD954421}" dt="2025-07-11T19:39:44.008" v="1827" actId="26606"/>
          <ac:spMkLst>
            <pc:docMk/>
            <pc:sldMk cId="1614590861" sldId="264"/>
            <ac:spMk id="1039" creationId="{39F4C545-E278-42ED-9B78-2EBA464444A3}"/>
          </ac:spMkLst>
        </pc:spChg>
        <pc:spChg chg="add del">
          <ac:chgData name="Meghan Tomlin" userId="6318f509-0130-4dc0-8753-ca48ce1f96dc" providerId="ADAL" clId="{71BA15C8-BD7C-42F3-A0F1-EBE0FD954421}" dt="2025-07-11T19:39:50.912" v="1832" actId="26606"/>
          <ac:spMkLst>
            <pc:docMk/>
            <pc:sldMk cId="1614590861" sldId="264"/>
            <ac:spMk id="1043" creationId="{6C9ECD1F-1B32-4E48-9736-A1BC9A3237E0}"/>
          </ac:spMkLst>
        </pc:spChg>
        <pc:spChg chg="add del">
          <ac:chgData name="Meghan Tomlin" userId="6318f509-0130-4dc0-8753-ca48ce1f96dc" providerId="ADAL" clId="{71BA15C8-BD7C-42F3-A0F1-EBE0FD954421}" dt="2025-07-11T19:39:50.912" v="1832" actId="26606"/>
          <ac:spMkLst>
            <pc:docMk/>
            <pc:sldMk cId="1614590861" sldId="264"/>
            <ac:spMk id="1044" creationId="{90F533E9-6690-41A8-A372-4C6C622D028D}"/>
          </ac:spMkLst>
        </pc:spChg>
        <pc:spChg chg="add del">
          <ac:chgData name="Meghan Tomlin" userId="6318f509-0130-4dc0-8753-ca48ce1f96dc" providerId="ADAL" clId="{71BA15C8-BD7C-42F3-A0F1-EBE0FD954421}" dt="2025-07-11T19:39:50.912" v="1832" actId="26606"/>
          <ac:spMkLst>
            <pc:docMk/>
            <pc:sldMk cId="1614590861" sldId="264"/>
            <ac:spMk id="1045" creationId="{99413ED5-9ED4-4772-BCE4-2BCAE6B12E35}"/>
          </ac:spMkLst>
        </pc:spChg>
        <pc:spChg chg="add del">
          <ac:chgData name="Meghan Tomlin" userId="6318f509-0130-4dc0-8753-ca48ce1f96dc" providerId="ADAL" clId="{71BA15C8-BD7C-42F3-A0F1-EBE0FD954421}" dt="2025-07-11T19:39:50.912" v="1832" actId="26606"/>
          <ac:spMkLst>
            <pc:docMk/>
            <pc:sldMk cId="1614590861" sldId="264"/>
            <ac:spMk id="1046" creationId="{04357C93-F0CB-4A1C-8F77-4E9063789819}"/>
          </ac:spMkLst>
        </pc:spChg>
        <pc:spChg chg="add del">
          <ac:chgData name="Meghan Tomlin" userId="6318f509-0130-4dc0-8753-ca48ce1f96dc" providerId="ADAL" clId="{71BA15C8-BD7C-42F3-A0F1-EBE0FD954421}" dt="2025-07-11T19:40:30.596" v="1839" actId="26606"/>
          <ac:spMkLst>
            <pc:docMk/>
            <pc:sldMk cId="1614590861" sldId="264"/>
            <ac:spMk id="1048" creationId="{F76371D7-6733-4D74-8B73-248817D8A1B9}"/>
          </ac:spMkLst>
        </pc:spChg>
        <pc:spChg chg="add del">
          <ac:chgData name="Meghan Tomlin" userId="6318f509-0130-4dc0-8753-ca48ce1f96dc" providerId="ADAL" clId="{71BA15C8-BD7C-42F3-A0F1-EBE0FD954421}" dt="2025-07-11T19:40:30.596" v="1839" actId="26606"/>
          <ac:spMkLst>
            <pc:docMk/>
            <pc:sldMk cId="1614590861" sldId="264"/>
            <ac:spMk id="1049" creationId="{3FCFB1DE-0B7E-48CC-BA90-B2AB0889F9D6}"/>
          </ac:spMkLst>
        </pc:spChg>
        <pc:spChg chg="add del">
          <ac:chgData name="Meghan Tomlin" userId="6318f509-0130-4dc0-8753-ca48ce1f96dc" providerId="ADAL" clId="{71BA15C8-BD7C-42F3-A0F1-EBE0FD954421}" dt="2025-07-11T19:40:18.954" v="1835" actId="26606"/>
          <ac:spMkLst>
            <pc:docMk/>
            <pc:sldMk cId="1614590861" sldId="264"/>
            <ac:spMk id="1054" creationId="{6C9ECD1F-1B32-4E48-9736-A1BC9A3237E0}"/>
          </ac:spMkLst>
        </pc:spChg>
        <pc:spChg chg="add del">
          <ac:chgData name="Meghan Tomlin" userId="6318f509-0130-4dc0-8753-ca48ce1f96dc" providerId="ADAL" clId="{71BA15C8-BD7C-42F3-A0F1-EBE0FD954421}" dt="2025-07-11T19:40:18.954" v="1835" actId="26606"/>
          <ac:spMkLst>
            <pc:docMk/>
            <pc:sldMk cId="1614590861" sldId="264"/>
            <ac:spMk id="1056" creationId="{90F533E9-6690-41A8-A372-4C6C622D028D}"/>
          </ac:spMkLst>
        </pc:spChg>
        <pc:spChg chg="add del">
          <ac:chgData name="Meghan Tomlin" userId="6318f509-0130-4dc0-8753-ca48ce1f96dc" providerId="ADAL" clId="{71BA15C8-BD7C-42F3-A0F1-EBE0FD954421}" dt="2025-07-11T19:40:18.954" v="1835" actId="26606"/>
          <ac:spMkLst>
            <pc:docMk/>
            <pc:sldMk cId="1614590861" sldId="264"/>
            <ac:spMk id="1058" creationId="{99413ED5-9ED4-4772-BCE4-2BCAE6B12E35}"/>
          </ac:spMkLst>
        </pc:spChg>
        <pc:spChg chg="add del">
          <ac:chgData name="Meghan Tomlin" userId="6318f509-0130-4dc0-8753-ca48ce1f96dc" providerId="ADAL" clId="{71BA15C8-BD7C-42F3-A0F1-EBE0FD954421}" dt="2025-07-11T19:40:18.954" v="1835" actId="26606"/>
          <ac:spMkLst>
            <pc:docMk/>
            <pc:sldMk cId="1614590861" sldId="264"/>
            <ac:spMk id="1060" creationId="{04357C93-F0CB-4A1C-8F77-4E9063789819}"/>
          </ac:spMkLst>
        </pc:spChg>
        <pc:spChg chg="add del">
          <ac:chgData name="Meghan Tomlin" userId="6318f509-0130-4dc0-8753-ca48ce1f96dc" providerId="ADAL" clId="{71BA15C8-BD7C-42F3-A0F1-EBE0FD954421}" dt="2025-07-11T19:40:29.784" v="1838" actId="26606"/>
          <ac:spMkLst>
            <pc:docMk/>
            <pc:sldMk cId="1614590861" sldId="264"/>
            <ac:spMk id="1062" creationId="{F76371D7-6733-4D74-8B73-248817D8A1B9}"/>
          </ac:spMkLst>
        </pc:spChg>
        <pc:spChg chg="add del">
          <ac:chgData name="Meghan Tomlin" userId="6318f509-0130-4dc0-8753-ca48ce1f96dc" providerId="ADAL" clId="{71BA15C8-BD7C-42F3-A0F1-EBE0FD954421}" dt="2025-07-11T19:40:29.784" v="1838" actId="26606"/>
          <ac:spMkLst>
            <pc:docMk/>
            <pc:sldMk cId="1614590861" sldId="264"/>
            <ac:spMk id="1063" creationId="{3FCFB1DE-0B7E-48CC-BA90-B2AB0889F9D6}"/>
          </ac:spMkLst>
        </pc:spChg>
        <pc:picChg chg="mod ord">
          <ac:chgData name="Meghan Tomlin" userId="6318f509-0130-4dc0-8753-ca48ce1f96dc" providerId="ADAL" clId="{71BA15C8-BD7C-42F3-A0F1-EBE0FD954421}" dt="2025-07-11T19:40:30.596" v="1839" actId="26606"/>
          <ac:picMkLst>
            <pc:docMk/>
            <pc:sldMk cId="1614590861" sldId="264"/>
            <ac:picMk id="5" creationId="{0ED9B469-5906-D783-F42B-D6332F4C4CD1}"/>
          </ac:picMkLst>
        </pc:picChg>
        <pc:picChg chg="del mod">
          <ac:chgData name="Meghan Tomlin" userId="6318f509-0130-4dc0-8753-ca48ce1f96dc" providerId="ADAL" clId="{71BA15C8-BD7C-42F3-A0F1-EBE0FD954421}" dt="2025-07-11T19:40:47.919" v="1842" actId="478"/>
          <ac:picMkLst>
            <pc:docMk/>
            <pc:sldMk cId="1614590861" sldId="264"/>
            <ac:picMk id="7" creationId="{F8195258-CFA1-5537-3BAE-C365C9555DA3}"/>
          </ac:picMkLst>
        </pc:picChg>
        <pc:picChg chg="add del mod">
          <ac:chgData name="Meghan Tomlin" userId="6318f509-0130-4dc0-8753-ca48ce1f96dc" providerId="ADAL" clId="{71BA15C8-BD7C-42F3-A0F1-EBE0FD954421}" dt="2025-07-11T19:50:06.648" v="1899" actId="478"/>
          <ac:picMkLst>
            <pc:docMk/>
            <pc:sldMk cId="1614590861" sldId="264"/>
            <ac:picMk id="8" creationId="{D28BA1E8-4669-86C6-872F-A47463AB66CB}"/>
          </ac:picMkLst>
        </pc:picChg>
        <pc:picChg chg="del mod">
          <ac:chgData name="Meghan Tomlin" userId="6318f509-0130-4dc0-8753-ca48ce1f96dc" providerId="ADAL" clId="{71BA15C8-BD7C-42F3-A0F1-EBE0FD954421}" dt="2025-07-11T19:38:14.880" v="1825" actId="478"/>
          <ac:picMkLst>
            <pc:docMk/>
            <pc:sldMk cId="1614590861" sldId="264"/>
            <ac:picMk id="9" creationId="{6A1559EE-67D3-325C-E580-38CC7D3C1F65}"/>
          </ac:picMkLst>
        </pc:picChg>
        <pc:picChg chg="mod ord">
          <ac:chgData name="Meghan Tomlin" userId="6318f509-0130-4dc0-8753-ca48ce1f96dc" providerId="ADAL" clId="{71BA15C8-BD7C-42F3-A0F1-EBE0FD954421}" dt="2025-07-11T19:40:30.596" v="1839" actId="26606"/>
          <ac:picMkLst>
            <pc:docMk/>
            <pc:sldMk cId="1614590861" sldId="264"/>
            <ac:picMk id="11" creationId="{A440D0D9-27AC-550D-96A1-B9F3911FEA07}"/>
          </ac:picMkLst>
        </pc:picChg>
        <pc:picChg chg="add mod">
          <ac:chgData name="Meghan Tomlin" userId="6318f509-0130-4dc0-8753-ca48ce1f96dc" providerId="ADAL" clId="{71BA15C8-BD7C-42F3-A0F1-EBE0FD954421}" dt="2025-07-11T20:02:08.112" v="2099" actId="1076"/>
          <ac:picMkLst>
            <pc:docMk/>
            <pc:sldMk cId="1614590861" sldId="264"/>
            <ac:picMk id="13" creationId="{9519BB8F-92B4-48A8-382B-97BBEC8889B9}"/>
          </ac:picMkLst>
        </pc:picChg>
        <pc:picChg chg="del mod">
          <ac:chgData name="Meghan Tomlin" userId="6318f509-0130-4dc0-8753-ca48ce1f96dc" providerId="ADAL" clId="{71BA15C8-BD7C-42F3-A0F1-EBE0FD954421}" dt="2025-07-11T19:42:39.671" v="1892" actId="478"/>
          <ac:picMkLst>
            <pc:docMk/>
            <pc:sldMk cId="1614590861" sldId="264"/>
            <ac:picMk id="1026" creationId="{C069E135-0AC8-E0AF-4C37-B8F9879E21CF}"/>
          </ac:picMkLst>
        </pc:picChg>
        <pc:cxnChg chg="add del">
          <ac:chgData name="Meghan Tomlin" userId="6318f509-0130-4dc0-8753-ca48ce1f96dc" providerId="ADAL" clId="{71BA15C8-BD7C-42F3-A0F1-EBE0FD954421}" dt="2025-07-11T19:39:47.897" v="1830" actId="26606"/>
          <ac:cxnSpMkLst>
            <pc:docMk/>
            <pc:sldMk cId="1614590861" sldId="264"/>
            <ac:cxnSpMk id="1041" creationId="{33193FD5-6A49-7562-EA76-F15D42E15804}"/>
          </ac:cxnSpMkLst>
        </pc:cxnChg>
      </pc:sldChg>
      <pc:sldChg chg="modSp mod">
        <pc:chgData name="Meghan Tomlin" userId="6318f509-0130-4dc0-8753-ca48ce1f96dc" providerId="ADAL" clId="{71BA15C8-BD7C-42F3-A0F1-EBE0FD954421}" dt="2025-07-11T18:46:46.279" v="541" actId="1440"/>
        <pc:sldMkLst>
          <pc:docMk/>
          <pc:sldMk cId="1570103281" sldId="265"/>
        </pc:sldMkLst>
        <pc:picChg chg="mod">
          <ac:chgData name="Meghan Tomlin" userId="6318f509-0130-4dc0-8753-ca48ce1f96dc" providerId="ADAL" clId="{71BA15C8-BD7C-42F3-A0F1-EBE0FD954421}" dt="2025-07-11T18:46:46.279" v="541" actId="1440"/>
          <ac:picMkLst>
            <pc:docMk/>
            <pc:sldMk cId="1570103281" sldId="265"/>
            <ac:picMk id="4" creationId="{B9D76032-CAE8-BBC1-08E8-3E0C350D2860}"/>
          </ac:picMkLst>
        </pc:picChg>
      </pc:sldChg>
      <pc:sldChg chg="modSp mod">
        <pc:chgData name="Meghan Tomlin" userId="6318f509-0130-4dc0-8753-ca48ce1f96dc" providerId="ADAL" clId="{71BA15C8-BD7C-42F3-A0F1-EBE0FD954421}" dt="2025-07-11T19:41:46.152" v="1867" actId="20577"/>
        <pc:sldMkLst>
          <pc:docMk/>
          <pc:sldMk cId="568211890" sldId="267"/>
        </pc:sldMkLst>
        <pc:spChg chg="mod">
          <ac:chgData name="Meghan Tomlin" userId="6318f509-0130-4dc0-8753-ca48ce1f96dc" providerId="ADAL" clId="{71BA15C8-BD7C-42F3-A0F1-EBE0FD954421}" dt="2025-07-11T19:41:46.152" v="1867" actId="20577"/>
          <ac:spMkLst>
            <pc:docMk/>
            <pc:sldMk cId="568211890" sldId="267"/>
            <ac:spMk id="3" creationId="{70710BCD-AE2D-C0DA-475D-F75C1E49919A}"/>
          </ac:spMkLst>
        </pc:spChg>
      </pc:sldChg>
      <pc:sldChg chg="modSp mod">
        <pc:chgData name="Meghan Tomlin" userId="6318f509-0130-4dc0-8753-ca48ce1f96dc" providerId="ADAL" clId="{71BA15C8-BD7C-42F3-A0F1-EBE0FD954421}" dt="2025-07-11T19:30:02.651" v="1358" actId="113"/>
        <pc:sldMkLst>
          <pc:docMk/>
          <pc:sldMk cId="2101823882" sldId="268"/>
        </pc:sldMkLst>
        <pc:spChg chg="mod">
          <ac:chgData name="Meghan Tomlin" userId="6318f509-0130-4dc0-8753-ca48ce1f96dc" providerId="ADAL" clId="{71BA15C8-BD7C-42F3-A0F1-EBE0FD954421}" dt="2025-07-11T19:30:02.651" v="1358" actId="113"/>
          <ac:spMkLst>
            <pc:docMk/>
            <pc:sldMk cId="2101823882" sldId="268"/>
            <ac:spMk id="6" creationId="{6A8620E8-9961-7F84-44F8-FBE15A5D5B54}"/>
          </ac:spMkLst>
        </pc:spChg>
      </pc:sldChg>
      <pc:sldChg chg="addSp delSp modSp mod setBg">
        <pc:chgData name="Meghan Tomlin" userId="6318f509-0130-4dc0-8753-ca48ce1f96dc" providerId="ADAL" clId="{71BA15C8-BD7C-42F3-A0F1-EBE0FD954421}" dt="2025-07-11T20:13:53.895" v="2672" actId="20577"/>
        <pc:sldMkLst>
          <pc:docMk/>
          <pc:sldMk cId="768079850" sldId="269"/>
        </pc:sldMkLst>
        <pc:spChg chg="mod">
          <ac:chgData name="Meghan Tomlin" userId="6318f509-0130-4dc0-8753-ca48ce1f96dc" providerId="ADAL" clId="{71BA15C8-BD7C-42F3-A0F1-EBE0FD954421}" dt="2025-07-11T20:05:47.085" v="2511" actId="14100"/>
          <ac:spMkLst>
            <pc:docMk/>
            <pc:sldMk cId="768079850" sldId="269"/>
            <ac:spMk id="2" creationId="{6572C519-B68B-B8F7-7E46-0797C3F4FFC6}"/>
          </ac:spMkLst>
        </pc:spChg>
        <pc:spChg chg="mod">
          <ac:chgData name="Meghan Tomlin" userId="6318f509-0130-4dc0-8753-ca48ce1f96dc" providerId="ADAL" clId="{71BA15C8-BD7C-42F3-A0F1-EBE0FD954421}" dt="2025-07-11T20:13:53.895" v="2672" actId="20577"/>
          <ac:spMkLst>
            <pc:docMk/>
            <pc:sldMk cId="768079850" sldId="269"/>
            <ac:spMk id="3" creationId="{6D202769-E098-EECE-A833-70B73072574B}"/>
          </ac:spMkLst>
        </pc:spChg>
        <pc:spChg chg="add del">
          <ac:chgData name="Meghan Tomlin" userId="6318f509-0130-4dc0-8753-ca48ce1f96dc" providerId="ADAL" clId="{71BA15C8-BD7C-42F3-A0F1-EBE0FD954421}" dt="2025-07-11T19:06:45.135" v="1168" actId="26606"/>
          <ac:spMkLst>
            <pc:docMk/>
            <pc:sldMk cId="768079850" sldId="269"/>
            <ac:spMk id="10" creationId="{38468727-63BE-4191-B4A6-C30C82C0E986}"/>
          </ac:spMkLst>
        </pc:spChg>
        <pc:spChg chg="add del">
          <ac:chgData name="Meghan Tomlin" userId="6318f509-0130-4dc0-8753-ca48ce1f96dc" providerId="ADAL" clId="{71BA15C8-BD7C-42F3-A0F1-EBE0FD954421}" dt="2025-07-11T19:06:45.135" v="1168" actId="26606"/>
          <ac:spMkLst>
            <pc:docMk/>
            <pc:sldMk cId="768079850" sldId="269"/>
            <ac:spMk id="12" creationId="{9D355BB6-1BB8-4828-B246-CFB31742D7B8}"/>
          </ac:spMkLst>
        </pc:spChg>
        <pc:spChg chg="add del">
          <ac:chgData name="Meghan Tomlin" userId="6318f509-0130-4dc0-8753-ca48ce1f96dc" providerId="ADAL" clId="{71BA15C8-BD7C-42F3-A0F1-EBE0FD954421}" dt="2025-07-11T19:06:45.135" v="1168" actId="26606"/>
          <ac:spMkLst>
            <pc:docMk/>
            <pc:sldMk cId="768079850" sldId="269"/>
            <ac:spMk id="14" creationId="{CA52A9B9-B2B3-46F0-9D53-0EFF9905BF8F}"/>
          </ac:spMkLst>
        </pc:spChg>
        <pc:spChg chg="add">
          <ac:chgData name="Meghan Tomlin" userId="6318f509-0130-4dc0-8753-ca48ce1f96dc" providerId="ADAL" clId="{71BA15C8-BD7C-42F3-A0F1-EBE0FD954421}" dt="2025-07-11T19:06:45.135" v="1168" actId="26606"/>
          <ac:spMkLst>
            <pc:docMk/>
            <pc:sldMk cId="768079850" sldId="269"/>
            <ac:spMk id="19" creationId="{068E5CCC-C8B4-1C26-7EEC-22D3D6E680DA}"/>
          </ac:spMkLst>
        </pc:spChg>
        <pc:spChg chg="add">
          <ac:chgData name="Meghan Tomlin" userId="6318f509-0130-4dc0-8753-ca48ce1f96dc" providerId="ADAL" clId="{71BA15C8-BD7C-42F3-A0F1-EBE0FD954421}" dt="2025-07-11T19:06:45.135" v="1168" actId="26606"/>
          <ac:spMkLst>
            <pc:docMk/>
            <pc:sldMk cId="768079850" sldId="269"/>
            <ac:spMk id="21" creationId="{5AA4F2E6-C9E1-359F-FAB8-8E34321074B0}"/>
          </ac:spMkLst>
        </pc:spChg>
        <pc:picChg chg="add mod">
          <ac:chgData name="Meghan Tomlin" userId="6318f509-0130-4dc0-8753-ca48ce1f96dc" providerId="ADAL" clId="{71BA15C8-BD7C-42F3-A0F1-EBE0FD954421}" dt="2025-07-11T19:06:45.135" v="1168" actId="26606"/>
          <ac:picMkLst>
            <pc:docMk/>
            <pc:sldMk cId="768079850" sldId="269"/>
            <ac:picMk id="4" creationId="{C054D011-A967-7C8D-D0AD-2B724EC34A7F}"/>
          </ac:picMkLst>
        </pc:picChg>
        <pc:picChg chg="mod ord">
          <ac:chgData name="Meghan Tomlin" userId="6318f509-0130-4dc0-8753-ca48ce1f96dc" providerId="ADAL" clId="{71BA15C8-BD7C-42F3-A0F1-EBE0FD954421}" dt="2025-07-11T19:06:45.135" v="1168" actId="26606"/>
          <ac:picMkLst>
            <pc:docMk/>
            <pc:sldMk cId="768079850" sldId="269"/>
            <ac:picMk id="5" creationId="{449E5FE6-EE47-0346-F831-0C3CFC87367D}"/>
          </ac:picMkLst>
        </pc:picChg>
      </pc:sldChg>
      <pc:sldChg chg="del">
        <pc:chgData name="Meghan Tomlin" userId="6318f509-0130-4dc0-8753-ca48ce1f96dc" providerId="ADAL" clId="{71BA15C8-BD7C-42F3-A0F1-EBE0FD954421}" dt="2025-07-11T19:08:39.702" v="1258" actId="47"/>
        <pc:sldMkLst>
          <pc:docMk/>
          <pc:sldMk cId="1626281341" sldId="271"/>
        </pc:sldMkLst>
      </pc:sldChg>
      <pc:sldChg chg="addSp modSp mod">
        <pc:chgData name="Meghan Tomlin" userId="6318f509-0130-4dc0-8753-ca48ce1f96dc" providerId="ADAL" clId="{71BA15C8-BD7C-42F3-A0F1-EBE0FD954421}" dt="2025-07-11T20:40:22.452" v="4134" actId="20577"/>
        <pc:sldMkLst>
          <pc:docMk/>
          <pc:sldMk cId="1949746574" sldId="277"/>
        </pc:sldMkLst>
        <pc:spChg chg="add mod">
          <ac:chgData name="Meghan Tomlin" userId="6318f509-0130-4dc0-8753-ca48ce1f96dc" providerId="ADAL" clId="{71BA15C8-BD7C-42F3-A0F1-EBE0FD954421}" dt="2025-07-11T20:40:22.452" v="4134" actId="20577"/>
          <ac:spMkLst>
            <pc:docMk/>
            <pc:sldMk cId="1949746574" sldId="277"/>
            <ac:spMk id="2" creationId="{F0DF8342-0AE1-35BA-5D83-1FD6234649C1}"/>
          </ac:spMkLst>
        </pc:spChg>
        <pc:spChg chg="add mod">
          <ac:chgData name="Meghan Tomlin" userId="6318f509-0130-4dc0-8753-ca48ce1f96dc" providerId="ADAL" clId="{71BA15C8-BD7C-42F3-A0F1-EBE0FD954421}" dt="2025-07-11T20:36:20.005" v="3911" actId="1076"/>
          <ac:spMkLst>
            <pc:docMk/>
            <pc:sldMk cId="1949746574" sldId="277"/>
            <ac:spMk id="3" creationId="{F0152E54-CCAA-2B3C-BE4E-A5014BE88D4C}"/>
          </ac:spMkLst>
        </pc:spChg>
        <pc:spChg chg="add mod">
          <ac:chgData name="Meghan Tomlin" userId="6318f509-0130-4dc0-8753-ca48ce1f96dc" providerId="ADAL" clId="{71BA15C8-BD7C-42F3-A0F1-EBE0FD954421}" dt="2025-07-11T20:39:38.648" v="4032" actId="1076"/>
          <ac:spMkLst>
            <pc:docMk/>
            <pc:sldMk cId="1949746574" sldId="277"/>
            <ac:spMk id="5" creationId="{47AB957A-9154-F9AF-90E7-297D79AF43DF}"/>
          </ac:spMkLst>
        </pc:spChg>
        <pc:picChg chg="mod">
          <ac:chgData name="Meghan Tomlin" userId="6318f509-0130-4dc0-8753-ca48ce1f96dc" providerId="ADAL" clId="{71BA15C8-BD7C-42F3-A0F1-EBE0FD954421}" dt="2025-07-11T20:12:33.044" v="2647" actId="1076"/>
          <ac:picMkLst>
            <pc:docMk/>
            <pc:sldMk cId="1949746574" sldId="277"/>
            <ac:picMk id="4" creationId="{C9105DEC-B6DB-E8C4-2B6B-70049A88963E}"/>
          </ac:picMkLst>
        </pc:picChg>
      </pc:sldChg>
      <pc:sldChg chg="modSp mod">
        <pc:chgData name="Meghan Tomlin" userId="6318f509-0130-4dc0-8753-ca48ce1f96dc" providerId="ADAL" clId="{71BA15C8-BD7C-42F3-A0F1-EBE0FD954421}" dt="2025-07-11T20:12:00.419" v="2645" actId="20577"/>
        <pc:sldMkLst>
          <pc:docMk/>
          <pc:sldMk cId="245213221" sldId="278"/>
        </pc:sldMkLst>
        <pc:spChg chg="mod">
          <ac:chgData name="Meghan Tomlin" userId="6318f509-0130-4dc0-8753-ca48ce1f96dc" providerId="ADAL" clId="{71BA15C8-BD7C-42F3-A0F1-EBE0FD954421}" dt="2025-07-11T20:12:00.419" v="2645" actId="20577"/>
          <ac:spMkLst>
            <pc:docMk/>
            <pc:sldMk cId="245213221" sldId="278"/>
            <ac:spMk id="6" creationId="{9983B03F-4E31-9D42-4A96-35180D79F559}"/>
          </ac:spMkLst>
        </pc:spChg>
      </pc:sldChg>
      <pc:sldChg chg="addSp delSp modSp mod modNotesTx">
        <pc:chgData name="Meghan Tomlin" userId="6318f509-0130-4dc0-8753-ca48ce1f96dc" providerId="ADAL" clId="{71BA15C8-BD7C-42F3-A0F1-EBE0FD954421}" dt="2025-07-11T20:17:37.240" v="2783" actId="1076"/>
        <pc:sldMkLst>
          <pc:docMk/>
          <pc:sldMk cId="1744099749" sldId="279"/>
        </pc:sldMkLst>
        <pc:spChg chg="add mod">
          <ac:chgData name="Meghan Tomlin" userId="6318f509-0130-4dc0-8753-ca48ce1f96dc" providerId="ADAL" clId="{71BA15C8-BD7C-42F3-A0F1-EBE0FD954421}" dt="2025-07-11T20:17:37.240" v="2783" actId="1076"/>
          <ac:spMkLst>
            <pc:docMk/>
            <pc:sldMk cId="1744099749" sldId="279"/>
            <ac:spMk id="4" creationId="{97679A24-040F-E768-4F6D-975E676D5D49}"/>
          </ac:spMkLst>
        </pc:spChg>
        <pc:spChg chg="add del mod">
          <ac:chgData name="Meghan Tomlin" userId="6318f509-0130-4dc0-8753-ca48ce1f96dc" providerId="ADAL" clId="{71BA15C8-BD7C-42F3-A0F1-EBE0FD954421}" dt="2025-07-11T20:17:28.374" v="2782" actId="478"/>
          <ac:spMkLst>
            <pc:docMk/>
            <pc:sldMk cId="1744099749" sldId="279"/>
            <ac:spMk id="5" creationId="{27386052-5A03-5F85-5C31-D750C72E6597}"/>
          </ac:spMkLst>
        </pc:spChg>
        <pc:spChg chg="del">
          <ac:chgData name="Meghan Tomlin" userId="6318f509-0130-4dc0-8753-ca48ce1f96dc" providerId="ADAL" clId="{71BA15C8-BD7C-42F3-A0F1-EBE0FD954421}" dt="2025-07-11T18:50:46.386" v="552" actId="26606"/>
          <ac:spMkLst>
            <pc:docMk/>
            <pc:sldMk cId="1744099749" sldId="279"/>
            <ac:spMk id="2055" creationId="{8950AD4C-6AF3-49F8-94E1-DBCAFB39478B}"/>
          </ac:spMkLst>
        </pc:spChg>
        <pc:spChg chg="del">
          <ac:chgData name="Meghan Tomlin" userId="6318f509-0130-4dc0-8753-ca48ce1f96dc" providerId="ADAL" clId="{71BA15C8-BD7C-42F3-A0F1-EBE0FD954421}" dt="2025-07-11T18:50:46.386" v="552" actId="26606"/>
          <ac:spMkLst>
            <pc:docMk/>
            <pc:sldMk cId="1744099749" sldId="279"/>
            <ac:spMk id="2057" creationId="{8DBEAE55-3EA1-41D7-A212-5F7D8986C1F2}"/>
          </ac:spMkLst>
        </pc:spChg>
        <pc:spChg chg="del">
          <ac:chgData name="Meghan Tomlin" userId="6318f509-0130-4dc0-8753-ca48ce1f96dc" providerId="ADAL" clId="{71BA15C8-BD7C-42F3-A0F1-EBE0FD954421}" dt="2025-07-11T18:50:46.386" v="552" actId="26606"/>
          <ac:spMkLst>
            <pc:docMk/>
            <pc:sldMk cId="1744099749" sldId="279"/>
            <ac:spMk id="2059" creationId="{CFC5F0E7-644F-4101-BE72-12825CF537E7}"/>
          </ac:spMkLst>
        </pc:spChg>
        <pc:spChg chg="del">
          <ac:chgData name="Meghan Tomlin" userId="6318f509-0130-4dc0-8753-ca48ce1f96dc" providerId="ADAL" clId="{71BA15C8-BD7C-42F3-A0F1-EBE0FD954421}" dt="2025-07-11T18:50:46.386" v="552" actId="26606"/>
          <ac:spMkLst>
            <pc:docMk/>
            <pc:sldMk cId="1744099749" sldId="279"/>
            <ac:spMk id="2061" creationId="{B1F9B6B4-B0C4-45C6-A086-901C960D03E7}"/>
          </ac:spMkLst>
        </pc:spChg>
        <pc:spChg chg="add">
          <ac:chgData name="Meghan Tomlin" userId="6318f509-0130-4dc0-8753-ca48ce1f96dc" providerId="ADAL" clId="{71BA15C8-BD7C-42F3-A0F1-EBE0FD954421}" dt="2025-07-11T18:50:46.386" v="552" actId="26606"/>
          <ac:spMkLst>
            <pc:docMk/>
            <pc:sldMk cId="1744099749" sldId="279"/>
            <ac:spMk id="2066" creationId="{42A4FC2C-047E-45A5-965D-8E1E3BF09BC6}"/>
          </ac:spMkLst>
        </pc:spChg>
        <pc:picChg chg="add del mod">
          <ac:chgData name="Meghan Tomlin" userId="6318f509-0130-4dc0-8753-ca48ce1f96dc" providerId="ADAL" clId="{71BA15C8-BD7C-42F3-A0F1-EBE0FD954421}" dt="2025-07-11T18:50:21.892" v="551" actId="478"/>
          <ac:picMkLst>
            <pc:docMk/>
            <pc:sldMk cId="1744099749" sldId="279"/>
            <ac:picMk id="2" creationId="{4C3C8F38-9D46-EE15-1F92-5F2A3C5C8DA9}"/>
          </ac:picMkLst>
        </pc:picChg>
        <pc:picChg chg="add mod">
          <ac:chgData name="Meghan Tomlin" userId="6318f509-0130-4dc0-8753-ca48ce1f96dc" providerId="ADAL" clId="{71BA15C8-BD7C-42F3-A0F1-EBE0FD954421}" dt="2025-07-11T19:34:25.331" v="1424" actId="1076"/>
          <ac:picMkLst>
            <pc:docMk/>
            <pc:sldMk cId="1744099749" sldId="279"/>
            <ac:picMk id="3" creationId="{5D89EBA6-2377-53DA-FD1F-4BDA2F165088}"/>
          </ac:picMkLst>
        </pc:picChg>
        <pc:picChg chg="mod">
          <ac:chgData name="Meghan Tomlin" userId="6318f509-0130-4dc0-8753-ca48ce1f96dc" providerId="ADAL" clId="{71BA15C8-BD7C-42F3-A0F1-EBE0FD954421}" dt="2025-07-11T20:17:19.824" v="2780" actId="1076"/>
          <ac:picMkLst>
            <pc:docMk/>
            <pc:sldMk cId="1744099749" sldId="279"/>
            <ac:picMk id="2050" creationId="{16F1F428-F003-2229-13B1-28C1CBF9A6C7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Relationship Id="rId4" Type="http://schemas.openxmlformats.org/officeDocument/2006/relationships/image" Target="../media/image6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Relationship Id="rId4" Type="http://schemas.openxmlformats.org/officeDocument/2006/relationships/image" Target="../media/image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2D71DE-D9FC-4980-8E9A-CC8AADB4BC98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D0A4848-7BC6-48B3-B4FE-C4C25AD30B7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0" i="0" dirty="0">
              <a:latin typeface="Californian FB" panose="0207040306080B030204" pitchFamily="18" charset="0"/>
            </a:rPr>
            <a:t>Nuts'a'maat shqwaluwun means</a:t>
          </a:r>
          <a:r>
            <a:rPr lang="en-US" sz="1400" dirty="0">
              <a:latin typeface="Californian FB" panose="0207040306080B030204" pitchFamily="18" charset="0"/>
            </a:rPr>
            <a:t> ‘working together as one with good heart and mind’ </a:t>
          </a:r>
          <a:endParaRPr lang="en-US" sz="1400" dirty="0"/>
        </a:p>
      </dgm:t>
    </dgm:pt>
    <dgm:pt modelId="{25D6E564-6430-418E-BFEC-2679B343F1D3}" type="parTrans" cxnId="{FA0BB83B-AE00-46E2-A9B0-87DC36C65F0F}">
      <dgm:prSet/>
      <dgm:spPr/>
      <dgm:t>
        <a:bodyPr/>
        <a:lstStyle/>
        <a:p>
          <a:endParaRPr lang="en-US"/>
        </a:p>
      </dgm:t>
    </dgm:pt>
    <dgm:pt modelId="{B0D69971-5D66-421E-AE33-70B23B922872}" type="sibTrans" cxnId="{FA0BB83B-AE00-46E2-A9B0-87DC36C65F0F}">
      <dgm:prSet/>
      <dgm:spPr/>
      <dgm:t>
        <a:bodyPr/>
        <a:lstStyle/>
        <a:p>
          <a:endParaRPr lang="en-US"/>
        </a:p>
      </dgm:t>
    </dgm:pt>
    <dgm:pt modelId="{A6F8ECCA-BB35-4199-AA24-7AF59311361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>
              <a:latin typeface="Californian FB" panose="0207040306080B030204" pitchFamily="18" charset="0"/>
            </a:rPr>
            <a:t>Penelakut Elders shared their teachings  how to make gaff hooks and build octopus traps</a:t>
          </a:r>
        </a:p>
      </dgm:t>
    </dgm:pt>
    <dgm:pt modelId="{AC862935-5421-473E-8803-CE708D6E4529}" type="parTrans" cxnId="{D05CADE3-DDC0-4FBA-B63E-ED8819CADE64}">
      <dgm:prSet/>
      <dgm:spPr/>
      <dgm:t>
        <a:bodyPr/>
        <a:lstStyle/>
        <a:p>
          <a:endParaRPr lang="en-US"/>
        </a:p>
      </dgm:t>
    </dgm:pt>
    <dgm:pt modelId="{5E3F54E8-7725-4C9D-8869-38A5209D1383}" type="sibTrans" cxnId="{D05CADE3-DDC0-4FBA-B63E-ED8819CADE64}">
      <dgm:prSet/>
      <dgm:spPr/>
      <dgm:t>
        <a:bodyPr/>
        <a:lstStyle/>
        <a:p>
          <a:endParaRPr lang="en-US"/>
        </a:p>
      </dgm:t>
    </dgm:pt>
    <dgm:pt modelId="{4EBDAD33-8280-437F-9A3C-D4BE32EAB9C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>
              <a:latin typeface="Californian FB" panose="0207040306080B030204" pitchFamily="18" charset="0"/>
            </a:rPr>
            <a:t>Malahat has been working with other Nations to create new cultural protocols grounded in our shared teachings</a:t>
          </a:r>
        </a:p>
      </dgm:t>
    </dgm:pt>
    <dgm:pt modelId="{F7F0B724-8CD0-4675-974F-DEEB5F9872D4}" type="parTrans" cxnId="{965A718C-3F12-45BE-AAB0-2AFC73DA1BC1}">
      <dgm:prSet/>
      <dgm:spPr/>
      <dgm:t>
        <a:bodyPr/>
        <a:lstStyle/>
        <a:p>
          <a:endParaRPr lang="en-US"/>
        </a:p>
      </dgm:t>
    </dgm:pt>
    <dgm:pt modelId="{1652D261-5166-4E63-BB0A-FE2F0B781B2E}" type="sibTrans" cxnId="{965A718C-3F12-45BE-AAB0-2AFC73DA1BC1}">
      <dgm:prSet/>
      <dgm:spPr/>
      <dgm:t>
        <a:bodyPr/>
        <a:lstStyle/>
        <a:p>
          <a:endParaRPr lang="en-US"/>
        </a:p>
      </dgm:t>
    </dgm:pt>
    <dgm:pt modelId="{BAA77842-EE84-4498-99E4-1A2E9AD2994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>
              <a:latin typeface="Californian FB" panose="0207040306080B030204" pitchFamily="18" charset="0"/>
            </a:rPr>
            <a:t>Continuous clam garden tending includes moving rocks, ‘fluffing’ the beach, and adding shell hash to the clam bed</a:t>
          </a:r>
          <a:endParaRPr lang="en-US" sz="1400" dirty="0"/>
        </a:p>
      </dgm:t>
    </dgm:pt>
    <dgm:pt modelId="{104976C2-281F-416F-BCF5-F58C98A095D7}" type="parTrans" cxnId="{3662F640-D20D-4FE8-931B-46A7FC96235A}">
      <dgm:prSet/>
      <dgm:spPr/>
      <dgm:t>
        <a:bodyPr/>
        <a:lstStyle/>
        <a:p>
          <a:endParaRPr lang="en-US"/>
        </a:p>
      </dgm:t>
    </dgm:pt>
    <dgm:pt modelId="{99490060-E67F-4494-A509-3DF144953971}" type="sibTrans" cxnId="{3662F640-D20D-4FE8-931B-46A7FC96235A}">
      <dgm:prSet/>
      <dgm:spPr/>
      <dgm:t>
        <a:bodyPr/>
        <a:lstStyle/>
        <a:p>
          <a:endParaRPr lang="en-US"/>
        </a:p>
      </dgm:t>
    </dgm:pt>
    <dgm:pt modelId="{066CE47A-9472-49CF-A25E-ECE51E1F82AF}" type="pres">
      <dgm:prSet presAssocID="{0F2D71DE-D9FC-4980-8E9A-CC8AADB4BC98}" presName="root" presStyleCnt="0">
        <dgm:presLayoutVars>
          <dgm:dir/>
          <dgm:resizeHandles val="exact"/>
        </dgm:presLayoutVars>
      </dgm:prSet>
      <dgm:spPr/>
    </dgm:pt>
    <dgm:pt modelId="{DD44E3C1-B791-4F24-AA85-860C6037D836}" type="pres">
      <dgm:prSet presAssocID="{0D0A4848-7BC6-48B3-B4FE-C4C25AD30B7E}" presName="compNode" presStyleCnt="0"/>
      <dgm:spPr/>
    </dgm:pt>
    <dgm:pt modelId="{840A10B6-4528-4BB1-8160-153DB70E044A}" type="pres">
      <dgm:prSet presAssocID="{0D0A4848-7BC6-48B3-B4FE-C4C25AD30B7E}" presName="iconRect" presStyleLbl="node1" presStyleIdx="0" presStyleCnt="4" custScaleX="191884" custScaleY="16457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145B9150-32C5-4C79-9CF1-E71275C574E2}" type="pres">
      <dgm:prSet presAssocID="{0D0A4848-7BC6-48B3-B4FE-C4C25AD30B7E}" presName="spaceRect" presStyleCnt="0"/>
      <dgm:spPr/>
    </dgm:pt>
    <dgm:pt modelId="{A96BCA59-3483-4738-A06C-9D3AF0C04148}" type="pres">
      <dgm:prSet presAssocID="{0D0A4848-7BC6-48B3-B4FE-C4C25AD30B7E}" presName="textRect" presStyleLbl="revTx" presStyleIdx="0" presStyleCnt="4">
        <dgm:presLayoutVars>
          <dgm:chMax val="1"/>
          <dgm:chPref val="1"/>
        </dgm:presLayoutVars>
      </dgm:prSet>
      <dgm:spPr/>
    </dgm:pt>
    <dgm:pt modelId="{C77CB1AC-56F8-4D5B-8840-3B66596FAC89}" type="pres">
      <dgm:prSet presAssocID="{B0D69971-5D66-421E-AE33-70B23B922872}" presName="sibTrans" presStyleCnt="0"/>
      <dgm:spPr/>
    </dgm:pt>
    <dgm:pt modelId="{F63A5440-4A7A-4697-B51E-5F5B3ACD69AA}" type="pres">
      <dgm:prSet presAssocID="{A6F8ECCA-BB35-4199-AA24-7AF593113613}" presName="compNode" presStyleCnt="0"/>
      <dgm:spPr/>
    </dgm:pt>
    <dgm:pt modelId="{110142EA-70BF-4EF9-9FC2-C9CA98F1A92E}" type="pres">
      <dgm:prSet presAssocID="{A6F8ECCA-BB35-4199-AA24-7AF593113613}" presName="iconRect" presStyleLbl="node1" presStyleIdx="1" presStyleCnt="4" custScaleX="192845" custScaleY="16315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7CB270A5-083B-4303-AB88-2A997A08748E}" type="pres">
      <dgm:prSet presAssocID="{A6F8ECCA-BB35-4199-AA24-7AF593113613}" presName="spaceRect" presStyleCnt="0"/>
      <dgm:spPr/>
    </dgm:pt>
    <dgm:pt modelId="{8B13EEB9-2CF2-4173-8C2D-A0B30A00955B}" type="pres">
      <dgm:prSet presAssocID="{A6F8ECCA-BB35-4199-AA24-7AF593113613}" presName="textRect" presStyleLbl="revTx" presStyleIdx="1" presStyleCnt="4">
        <dgm:presLayoutVars>
          <dgm:chMax val="1"/>
          <dgm:chPref val="1"/>
        </dgm:presLayoutVars>
      </dgm:prSet>
      <dgm:spPr/>
    </dgm:pt>
    <dgm:pt modelId="{F77B0688-7C2D-4CFB-93CD-65AA485B7544}" type="pres">
      <dgm:prSet presAssocID="{5E3F54E8-7725-4C9D-8869-38A5209D1383}" presName="sibTrans" presStyleCnt="0"/>
      <dgm:spPr/>
    </dgm:pt>
    <dgm:pt modelId="{EBD4FAF4-FA9A-43DD-ADEA-83F4798B7689}" type="pres">
      <dgm:prSet presAssocID="{4EBDAD33-8280-437F-9A3C-D4BE32EAB9C7}" presName="compNode" presStyleCnt="0"/>
      <dgm:spPr/>
    </dgm:pt>
    <dgm:pt modelId="{CD769796-A6A0-47C1-8CDD-2F4F2DB8CC51}" type="pres">
      <dgm:prSet presAssocID="{4EBDAD33-8280-437F-9A3C-D4BE32EAB9C7}" presName="iconRect" presStyleLbl="node1" presStyleIdx="2" presStyleCnt="4" custScaleX="187106" custScaleY="15231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81039275-6925-4BC1-A572-692A24219FF9}" type="pres">
      <dgm:prSet presAssocID="{4EBDAD33-8280-437F-9A3C-D4BE32EAB9C7}" presName="spaceRect" presStyleCnt="0"/>
      <dgm:spPr/>
    </dgm:pt>
    <dgm:pt modelId="{68FE4B58-EB33-4EF6-A2DE-12336940587F}" type="pres">
      <dgm:prSet presAssocID="{4EBDAD33-8280-437F-9A3C-D4BE32EAB9C7}" presName="textRect" presStyleLbl="revTx" presStyleIdx="2" presStyleCnt="4">
        <dgm:presLayoutVars>
          <dgm:chMax val="1"/>
          <dgm:chPref val="1"/>
        </dgm:presLayoutVars>
      </dgm:prSet>
      <dgm:spPr/>
    </dgm:pt>
    <dgm:pt modelId="{ADB37C02-697B-40A9-8CFA-975050FF70C1}" type="pres">
      <dgm:prSet presAssocID="{1652D261-5166-4E63-BB0A-FE2F0B781B2E}" presName="sibTrans" presStyleCnt="0"/>
      <dgm:spPr/>
    </dgm:pt>
    <dgm:pt modelId="{3A98E1CC-C542-4AF2-A62B-2987FCD053C1}" type="pres">
      <dgm:prSet presAssocID="{BAA77842-EE84-4498-99E4-1A2E9AD2994A}" presName="compNode" presStyleCnt="0"/>
      <dgm:spPr/>
    </dgm:pt>
    <dgm:pt modelId="{FB676E99-CD22-4038-A231-CCCBF35A2F20}" type="pres">
      <dgm:prSet presAssocID="{BAA77842-EE84-4498-99E4-1A2E9AD2994A}" presName="iconRect" presStyleLbl="node1" presStyleIdx="3" presStyleCnt="4" custScaleX="167293" custScaleY="155719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D13C2676-719D-4FEA-87F7-EFFACDF9B0F4}" type="pres">
      <dgm:prSet presAssocID="{BAA77842-EE84-4498-99E4-1A2E9AD2994A}" presName="spaceRect" presStyleCnt="0"/>
      <dgm:spPr/>
    </dgm:pt>
    <dgm:pt modelId="{D76D0AC5-2489-4A84-9F41-67103901459B}" type="pres">
      <dgm:prSet presAssocID="{BAA77842-EE84-4498-99E4-1A2E9AD2994A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D456D11C-EFC5-416C-B35D-A87069A6AAAA}" type="presOf" srcId="{A6F8ECCA-BB35-4199-AA24-7AF593113613}" destId="{8B13EEB9-2CF2-4173-8C2D-A0B30A00955B}" srcOrd="0" destOrd="0" presId="urn:microsoft.com/office/officeart/2018/2/layout/IconLabelList"/>
    <dgm:cxn modelId="{FA0BB83B-AE00-46E2-A9B0-87DC36C65F0F}" srcId="{0F2D71DE-D9FC-4980-8E9A-CC8AADB4BC98}" destId="{0D0A4848-7BC6-48B3-B4FE-C4C25AD30B7E}" srcOrd="0" destOrd="0" parTransId="{25D6E564-6430-418E-BFEC-2679B343F1D3}" sibTransId="{B0D69971-5D66-421E-AE33-70B23B922872}"/>
    <dgm:cxn modelId="{3662F640-D20D-4FE8-931B-46A7FC96235A}" srcId="{0F2D71DE-D9FC-4980-8E9A-CC8AADB4BC98}" destId="{BAA77842-EE84-4498-99E4-1A2E9AD2994A}" srcOrd="3" destOrd="0" parTransId="{104976C2-281F-416F-BCF5-F58C98A095D7}" sibTransId="{99490060-E67F-4494-A509-3DF144953971}"/>
    <dgm:cxn modelId="{965A718C-3F12-45BE-AAB0-2AFC73DA1BC1}" srcId="{0F2D71DE-D9FC-4980-8E9A-CC8AADB4BC98}" destId="{4EBDAD33-8280-437F-9A3C-D4BE32EAB9C7}" srcOrd="2" destOrd="0" parTransId="{F7F0B724-8CD0-4675-974F-DEEB5F9872D4}" sibTransId="{1652D261-5166-4E63-BB0A-FE2F0B781B2E}"/>
    <dgm:cxn modelId="{9995E397-B375-48A1-B76A-9CCE566FA05B}" type="presOf" srcId="{BAA77842-EE84-4498-99E4-1A2E9AD2994A}" destId="{D76D0AC5-2489-4A84-9F41-67103901459B}" srcOrd="0" destOrd="0" presId="urn:microsoft.com/office/officeart/2018/2/layout/IconLabelList"/>
    <dgm:cxn modelId="{18CE6EAC-1AF8-4F14-8767-97A83D62DF92}" type="presOf" srcId="{4EBDAD33-8280-437F-9A3C-D4BE32EAB9C7}" destId="{68FE4B58-EB33-4EF6-A2DE-12336940587F}" srcOrd="0" destOrd="0" presId="urn:microsoft.com/office/officeart/2018/2/layout/IconLabelList"/>
    <dgm:cxn modelId="{2D93C9AF-AE30-4263-A9EF-2DB4AA78BDF0}" type="presOf" srcId="{0D0A4848-7BC6-48B3-B4FE-C4C25AD30B7E}" destId="{A96BCA59-3483-4738-A06C-9D3AF0C04148}" srcOrd="0" destOrd="0" presId="urn:microsoft.com/office/officeart/2018/2/layout/IconLabelList"/>
    <dgm:cxn modelId="{2666D6DB-7922-4C58-BFB3-220D0642D37D}" type="presOf" srcId="{0F2D71DE-D9FC-4980-8E9A-CC8AADB4BC98}" destId="{066CE47A-9472-49CF-A25E-ECE51E1F82AF}" srcOrd="0" destOrd="0" presId="urn:microsoft.com/office/officeart/2018/2/layout/IconLabelList"/>
    <dgm:cxn modelId="{D05CADE3-DDC0-4FBA-B63E-ED8819CADE64}" srcId="{0F2D71DE-D9FC-4980-8E9A-CC8AADB4BC98}" destId="{A6F8ECCA-BB35-4199-AA24-7AF593113613}" srcOrd="1" destOrd="0" parTransId="{AC862935-5421-473E-8803-CE708D6E4529}" sibTransId="{5E3F54E8-7725-4C9D-8869-38A5209D1383}"/>
    <dgm:cxn modelId="{37E5DAE3-5022-4F4D-B2FC-7C1572FCD8CA}" type="presParOf" srcId="{066CE47A-9472-49CF-A25E-ECE51E1F82AF}" destId="{DD44E3C1-B791-4F24-AA85-860C6037D836}" srcOrd="0" destOrd="0" presId="urn:microsoft.com/office/officeart/2018/2/layout/IconLabelList"/>
    <dgm:cxn modelId="{B8F4CEE3-53C2-4F3E-A972-80E1542C749B}" type="presParOf" srcId="{DD44E3C1-B791-4F24-AA85-860C6037D836}" destId="{840A10B6-4528-4BB1-8160-153DB70E044A}" srcOrd="0" destOrd="0" presId="urn:microsoft.com/office/officeart/2018/2/layout/IconLabelList"/>
    <dgm:cxn modelId="{6FBF85C5-4FE3-4DD4-937B-63526446498A}" type="presParOf" srcId="{DD44E3C1-B791-4F24-AA85-860C6037D836}" destId="{145B9150-32C5-4C79-9CF1-E71275C574E2}" srcOrd="1" destOrd="0" presId="urn:microsoft.com/office/officeart/2018/2/layout/IconLabelList"/>
    <dgm:cxn modelId="{C6DDC340-7522-4004-9381-EF4D1E265B80}" type="presParOf" srcId="{DD44E3C1-B791-4F24-AA85-860C6037D836}" destId="{A96BCA59-3483-4738-A06C-9D3AF0C04148}" srcOrd="2" destOrd="0" presId="urn:microsoft.com/office/officeart/2018/2/layout/IconLabelList"/>
    <dgm:cxn modelId="{D3FF2C44-A9FC-4FC1-95BC-C5AA1C9A1372}" type="presParOf" srcId="{066CE47A-9472-49CF-A25E-ECE51E1F82AF}" destId="{C77CB1AC-56F8-4D5B-8840-3B66596FAC89}" srcOrd="1" destOrd="0" presId="urn:microsoft.com/office/officeart/2018/2/layout/IconLabelList"/>
    <dgm:cxn modelId="{38BD5A2E-AC71-43BA-8103-7E957F457645}" type="presParOf" srcId="{066CE47A-9472-49CF-A25E-ECE51E1F82AF}" destId="{F63A5440-4A7A-4697-B51E-5F5B3ACD69AA}" srcOrd="2" destOrd="0" presId="urn:microsoft.com/office/officeart/2018/2/layout/IconLabelList"/>
    <dgm:cxn modelId="{3E2A6FCF-F2B4-442D-8293-B628773BCF1A}" type="presParOf" srcId="{F63A5440-4A7A-4697-B51E-5F5B3ACD69AA}" destId="{110142EA-70BF-4EF9-9FC2-C9CA98F1A92E}" srcOrd="0" destOrd="0" presId="urn:microsoft.com/office/officeart/2018/2/layout/IconLabelList"/>
    <dgm:cxn modelId="{F98AE317-485A-440D-881A-109800404290}" type="presParOf" srcId="{F63A5440-4A7A-4697-B51E-5F5B3ACD69AA}" destId="{7CB270A5-083B-4303-AB88-2A997A08748E}" srcOrd="1" destOrd="0" presId="urn:microsoft.com/office/officeart/2018/2/layout/IconLabelList"/>
    <dgm:cxn modelId="{85424BD4-360F-4B08-98B0-C94FEEA2F4C3}" type="presParOf" srcId="{F63A5440-4A7A-4697-B51E-5F5B3ACD69AA}" destId="{8B13EEB9-2CF2-4173-8C2D-A0B30A00955B}" srcOrd="2" destOrd="0" presId="urn:microsoft.com/office/officeart/2018/2/layout/IconLabelList"/>
    <dgm:cxn modelId="{B6EE03C0-B834-4847-BD1C-0E35FE03FE11}" type="presParOf" srcId="{066CE47A-9472-49CF-A25E-ECE51E1F82AF}" destId="{F77B0688-7C2D-4CFB-93CD-65AA485B7544}" srcOrd="3" destOrd="0" presId="urn:microsoft.com/office/officeart/2018/2/layout/IconLabelList"/>
    <dgm:cxn modelId="{71004A62-DF6B-462D-9B4D-519759C2A0A8}" type="presParOf" srcId="{066CE47A-9472-49CF-A25E-ECE51E1F82AF}" destId="{EBD4FAF4-FA9A-43DD-ADEA-83F4798B7689}" srcOrd="4" destOrd="0" presId="urn:microsoft.com/office/officeart/2018/2/layout/IconLabelList"/>
    <dgm:cxn modelId="{19D2D017-E1AF-43CD-8A30-5FC73CDCAFE0}" type="presParOf" srcId="{EBD4FAF4-FA9A-43DD-ADEA-83F4798B7689}" destId="{CD769796-A6A0-47C1-8CDD-2F4F2DB8CC51}" srcOrd="0" destOrd="0" presId="urn:microsoft.com/office/officeart/2018/2/layout/IconLabelList"/>
    <dgm:cxn modelId="{88AFF739-BAD9-4FB0-B61F-05756D0A3D5B}" type="presParOf" srcId="{EBD4FAF4-FA9A-43DD-ADEA-83F4798B7689}" destId="{81039275-6925-4BC1-A572-692A24219FF9}" srcOrd="1" destOrd="0" presId="urn:microsoft.com/office/officeart/2018/2/layout/IconLabelList"/>
    <dgm:cxn modelId="{6D6F8E06-8BA2-4274-BB62-48838DECFB76}" type="presParOf" srcId="{EBD4FAF4-FA9A-43DD-ADEA-83F4798B7689}" destId="{68FE4B58-EB33-4EF6-A2DE-12336940587F}" srcOrd="2" destOrd="0" presId="urn:microsoft.com/office/officeart/2018/2/layout/IconLabelList"/>
    <dgm:cxn modelId="{A73E3738-B635-4A6B-837A-9356D866BB1B}" type="presParOf" srcId="{066CE47A-9472-49CF-A25E-ECE51E1F82AF}" destId="{ADB37C02-697B-40A9-8CFA-975050FF70C1}" srcOrd="5" destOrd="0" presId="urn:microsoft.com/office/officeart/2018/2/layout/IconLabelList"/>
    <dgm:cxn modelId="{43CBEC47-BC12-4818-9AA9-B4C83F086493}" type="presParOf" srcId="{066CE47A-9472-49CF-A25E-ECE51E1F82AF}" destId="{3A98E1CC-C542-4AF2-A62B-2987FCD053C1}" srcOrd="6" destOrd="0" presId="urn:microsoft.com/office/officeart/2018/2/layout/IconLabelList"/>
    <dgm:cxn modelId="{E1D81173-C58A-4A54-8CBB-81E862B67A95}" type="presParOf" srcId="{3A98E1CC-C542-4AF2-A62B-2987FCD053C1}" destId="{FB676E99-CD22-4038-A231-CCCBF35A2F20}" srcOrd="0" destOrd="0" presId="urn:microsoft.com/office/officeart/2018/2/layout/IconLabelList"/>
    <dgm:cxn modelId="{9D286EF9-D8BE-49F5-9CFE-B58AB7BCED59}" type="presParOf" srcId="{3A98E1CC-C542-4AF2-A62B-2987FCD053C1}" destId="{D13C2676-719D-4FEA-87F7-EFFACDF9B0F4}" srcOrd="1" destOrd="0" presId="urn:microsoft.com/office/officeart/2018/2/layout/IconLabelList"/>
    <dgm:cxn modelId="{BB9DF9FC-E326-40C0-B1D4-98458B8180A5}" type="presParOf" srcId="{3A98E1CC-C542-4AF2-A62B-2987FCD053C1}" destId="{D76D0AC5-2489-4A84-9F41-67103901459B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0A10B6-4528-4BB1-8160-153DB70E044A}">
      <dsp:nvSpPr>
        <dsp:cNvPr id="0" name=""/>
        <dsp:cNvSpPr/>
      </dsp:nvSpPr>
      <dsp:spPr>
        <a:xfrm>
          <a:off x="887515" y="106026"/>
          <a:ext cx="1205158" cy="10336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6BCA59-3483-4738-A06C-9D3AF0C04148}">
      <dsp:nvSpPr>
        <dsp:cNvPr id="0" name=""/>
        <dsp:cNvSpPr/>
      </dsp:nvSpPr>
      <dsp:spPr>
        <a:xfrm>
          <a:off x="792243" y="1216492"/>
          <a:ext cx="1395703" cy="953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latin typeface="Californian FB" panose="0207040306080B030204" pitchFamily="18" charset="0"/>
            </a:rPr>
            <a:t>Nuts'a'maat shqwaluwun means</a:t>
          </a:r>
          <a:r>
            <a:rPr lang="en-US" sz="1400" kern="1200" dirty="0">
              <a:latin typeface="Californian FB" panose="0207040306080B030204" pitchFamily="18" charset="0"/>
            </a:rPr>
            <a:t> ‘working together as one with good heart and mind’ </a:t>
          </a:r>
          <a:endParaRPr lang="en-US" sz="1400" kern="1200" dirty="0"/>
        </a:p>
      </dsp:txBody>
      <dsp:txXfrm>
        <a:off x="792243" y="1216492"/>
        <a:ext cx="1395703" cy="953003"/>
      </dsp:txXfrm>
    </dsp:sp>
    <dsp:sp modelId="{110142EA-70BF-4EF9-9FC2-C9CA98F1A92E}">
      <dsp:nvSpPr>
        <dsp:cNvPr id="0" name=""/>
        <dsp:cNvSpPr/>
      </dsp:nvSpPr>
      <dsp:spPr>
        <a:xfrm>
          <a:off x="2524448" y="108262"/>
          <a:ext cx="1211194" cy="1024709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13EEB9-2CF2-4173-8C2D-A0B30A00955B}">
      <dsp:nvSpPr>
        <dsp:cNvPr id="0" name=""/>
        <dsp:cNvSpPr/>
      </dsp:nvSpPr>
      <dsp:spPr>
        <a:xfrm>
          <a:off x="2432194" y="1214256"/>
          <a:ext cx="1395703" cy="953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fornian FB" panose="0207040306080B030204" pitchFamily="18" charset="0"/>
            </a:rPr>
            <a:t>Penelakut Elders shared their teachings  how to make gaff hooks and build octopus traps</a:t>
          </a:r>
        </a:p>
      </dsp:txBody>
      <dsp:txXfrm>
        <a:off x="2432194" y="1214256"/>
        <a:ext cx="1395703" cy="953003"/>
      </dsp:txXfrm>
    </dsp:sp>
    <dsp:sp modelId="{CD769796-A6A0-47C1-8CDD-2F4F2DB8CC51}">
      <dsp:nvSpPr>
        <dsp:cNvPr id="0" name=""/>
        <dsp:cNvSpPr/>
      </dsp:nvSpPr>
      <dsp:spPr>
        <a:xfrm>
          <a:off x="902519" y="2523769"/>
          <a:ext cx="1175149" cy="956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FE4B58-EB33-4EF6-A2DE-12336940587F}">
      <dsp:nvSpPr>
        <dsp:cNvPr id="0" name=""/>
        <dsp:cNvSpPr/>
      </dsp:nvSpPr>
      <dsp:spPr>
        <a:xfrm>
          <a:off x="792243" y="3595722"/>
          <a:ext cx="1395703" cy="953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fornian FB" panose="0207040306080B030204" pitchFamily="18" charset="0"/>
            </a:rPr>
            <a:t>Malahat has been working with other Nations to create new cultural protocols grounded in our shared teachings</a:t>
          </a:r>
        </a:p>
      </dsp:txBody>
      <dsp:txXfrm>
        <a:off x="792243" y="3595722"/>
        <a:ext cx="1395703" cy="953003"/>
      </dsp:txXfrm>
    </dsp:sp>
    <dsp:sp modelId="{FB676E99-CD22-4038-A231-CCCBF35A2F20}">
      <dsp:nvSpPr>
        <dsp:cNvPr id="0" name=""/>
        <dsp:cNvSpPr/>
      </dsp:nvSpPr>
      <dsp:spPr>
        <a:xfrm>
          <a:off x="2604690" y="2518421"/>
          <a:ext cx="1050711" cy="978018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6D0AC5-2489-4A84-9F41-67103901459B}">
      <dsp:nvSpPr>
        <dsp:cNvPr id="0" name=""/>
        <dsp:cNvSpPr/>
      </dsp:nvSpPr>
      <dsp:spPr>
        <a:xfrm>
          <a:off x="2432194" y="3601069"/>
          <a:ext cx="1395703" cy="953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fornian FB" panose="0207040306080B030204" pitchFamily="18" charset="0"/>
            </a:rPr>
            <a:t>Continuous clam garden tending includes moving rocks, ‘fluffing’ the beach, and adding shell hash to the clam bed</a:t>
          </a:r>
          <a:endParaRPr lang="en-US" sz="1400" kern="1200" dirty="0"/>
        </a:p>
      </dsp:txBody>
      <dsp:txXfrm>
        <a:off x="2432194" y="3601069"/>
        <a:ext cx="1395703" cy="9530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15271F-E4A6-4A12-9718-DE186F08B865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4CA512-7F72-421B-B0EE-D493E2B0D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280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what a clam garden is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CA512-7F72-421B-B0EE-D493E2B0D21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012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Nuts’a’maat shqwaluwun is the teaching that our people have been following for thousand of years</a:t>
            </a:r>
          </a:p>
          <a:p>
            <a:endParaRPr lang="en-US" dirty="0"/>
          </a:p>
          <a:p>
            <a:r>
              <a:rPr lang="en-US" dirty="0"/>
              <a:t>Gaff hooks are made of ocean spray wood because it is durable.</a:t>
            </a:r>
          </a:p>
          <a:p>
            <a:endParaRPr lang="en-US" dirty="0"/>
          </a:p>
          <a:p>
            <a:r>
              <a:rPr lang="en-US" dirty="0"/>
              <a:t>Since so much knowledge is lost Malahat has been working with other Nations to create new cultural protocols grounded in our shared teachings.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2A2B4-0AAC-4C46-8112-FDE7EF2169A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083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8000" i="0" dirty="0">
                <a:effectLst/>
                <a:latin typeface="Californian FB" panose="0207040306080B030204" pitchFamily="18" charset="0"/>
              </a:rPr>
              <a:t>-Survey Details</a:t>
            </a:r>
            <a:r>
              <a:rPr lang="en-US" sz="8000" b="1" i="0" dirty="0">
                <a:effectLst/>
                <a:latin typeface="Californian FB" panose="0207040306080B030204" pitchFamily="18" charset="0"/>
              </a:rPr>
              <a:t>:</a:t>
            </a:r>
            <a:endParaRPr lang="en-US" sz="8000" b="0" i="0" dirty="0">
              <a:effectLst/>
              <a:latin typeface="Californian FB" panose="0207040306080B0302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8000" b="0" i="0" dirty="0">
                <a:effectLst/>
                <a:latin typeface="Californian FB" panose="0207040306080B030204" pitchFamily="18" charset="0"/>
              </a:rPr>
              <a:t>Survey Type: photogrammetry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8000" b="0" i="0" dirty="0">
                <a:effectLst/>
                <a:latin typeface="Californian FB" panose="0207040306080B030204" pitchFamily="18" charset="0"/>
              </a:rPr>
              <a:t>Resolution of </a:t>
            </a:r>
            <a:r>
              <a:rPr lang="en-US" sz="8000" b="0" i="0" dirty="0" err="1">
                <a:effectLst/>
                <a:latin typeface="Californian FB" panose="0207040306080B030204" pitchFamily="18" charset="0"/>
              </a:rPr>
              <a:t>orthomosaics</a:t>
            </a:r>
            <a:r>
              <a:rPr lang="en-US" sz="8000" b="0" i="0" dirty="0">
                <a:effectLst/>
                <a:latin typeface="Californian FB" panose="0207040306080B030204" pitchFamily="18" charset="0"/>
              </a:rPr>
              <a:t>: 0.05m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8000" b="0" i="0" dirty="0">
                <a:effectLst/>
                <a:latin typeface="Californian FB" panose="0207040306080B030204" pitchFamily="18" charset="0"/>
              </a:rPr>
              <a:t>Drone Type: DJI Mavic 2 Enterprise</a:t>
            </a:r>
          </a:p>
          <a:p>
            <a:pPr marL="0" indent="0">
              <a:buNone/>
            </a:pPr>
            <a:r>
              <a:rPr lang="en-US" sz="8000" i="0" dirty="0">
                <a:effectLst/>
                <a:latin typeface="Californian FB" panose="0207040306080B030204" pitchFamily="18" charset="0"/>
              </a:rPr>
              <a:t>-Timeline: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8000" b="0" i="0" dirty="0">
                <a:effectLst/>
                <a:latin typeface="Californian FB" panose="0207040306080B030204" pitchFamily="18" charset="0"/>
              </a:rPr>
              <a:t>2021-2022: </a:t>
            </a:r>
            <a:r>
              <a:rPr lang="en-US" sz="8000" dirty="0">
                <a:latin typeface="Californian FB" panose="0207040306080B030204" pitchFamily="18" charset="0"/>
              </a:rPr>
              <a:t>preliminary exploration and </a:t>
            </a:r>
            <a:r>
              <a:rPr lang="en-US" sz="8000" b="0" i="0" dirty="0">
                <a:effectLst/>
                <a:latin typeface="Californian FB" panose="0207040306080B030204" pitchFamily="18" charset="0"/>
              </a:rPr>
              <a:t>surveyed the site to create </a:t>
            </a:r>
            <a:r>
              <a:rPr lang="en-US" sz="8000" b="0" i="0" dirty="0" err="1">
                <a:effectLst/>
                <a:latin typeface="Californian FB" panose="0207040306080B030204" pitchFamily="18" charset="0"/>
              </a:rPr>
              <a:t>orthomosaics</a:t>
            </a:r>
            <a:endParaRPr lang="en-US" sz="8000" b="0" i="0" dirty="0">
              <a:effectLst/>
              <a:latin typeface="Californian FB" panose="0207040306080B0302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8000" b="0" i="0" dirty="0">
                <a:effectLst/>
                <a:latin typeface="Californian FB" panose="0207040306080B030204" pitchFamily="18" charset="0"/>
              </a:rPr>
              <a:t>2023-current: pre and post Clam Garden</a:t>
            </a:r>
            <a:r>
              <a:rPr lang="en-US" sz="8000" dirty="0">
                <a:latin typeface="Californian FB" panose="0207040306080B030204" pitchFamily="18" charset="0"/>
              </a:rPr>
              <a:t> restoration</a:t>
            </a:r>
            <a:r>
              <a:rPr lang="en-US" sz="8000" b="0" i="0" dirty="0">
                <a:effectLst/>
                <a:latin typeface="Californian FB" panose="0207040306080B030204" pitchFamily="18" charset="0"/>
              </a:rPr>
              <a:t> surveys, including high-low altitude surveys to experiment with change detection.</a:t>
            </a:r>
          </a:p>
          <a:p>
            <a:pPr marL="0" indent="0">
              <a:buNone/>
            </a:pPr>
            <a:r>
              <a:rPr lang="en-US" sz="8000" b="1" i="0" dirty="0">
                <a:effectLst/>
                <a:latin typeface="Californian FB" panose="0207040306080B030204" pitchFamily="18" charset="0"/>
              </a:rPr>
              <a:t>-</a:t>
            </a:r>
            <a:r>
              <a:rPr lang="en-US" sz="8000" i="0" dirty="0">
                <a:effectLst/>
                <a:latin typeface="Californian FB" panose="0207040306080B030204" pitchFamily="18" charset="0"/>
              </a:rPr>
              <a:t>Survey Types: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8000" b="0" i="0" dirty="0">
                <a:effectLst/>
                <a:latin typeface="Californian FB" panose="0207040306080B030204" pitchFamily="18" charset="0"/>
              </a:rPr>
              <a:t>High-altitude: To </a:t>
            </a:r>
            <a:r>
              <a:rPr lang="en-US" sz="8000" dirty="0">
                <a:latin typeface="Californian FB" panose="0207040306080B030204" pitchFamily="18" charset="0"/>
              </a:rPr>
              <a:t>compare</a:t>
            </a:r>
            <a:r>
              <a:rPr lang="en-US" sz="8000" b="0" i="0" dirty="0">
                <a:effectLst/>
                <a:latin typeface="Californian FB" panose="0207040306080B030204" pitchFamily="18" charset="0"/>
              </a:rPr>
              <a:t> 2021-2022 data with 2023-current data and detect large-scale changes.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8000" b="0" i="0" dirty="0">
                <a:effectLst/>
                <a:latin typeface="Californian FB" panose="0207040306080B030204" pitchFamily="18" charset="0"/>
              </a:rPr>
              <a:t>Low-altitude: Experimental to try to define syphon holes, sediment accumulations, and other small-scale changes (based on DFO work)</a:t>
            </a:r>
          </a:p>
          <a:p>
            <a:pPr marL="0" indent="0">
              <a:buNone/>
            </a:pPr>
            <a:r>
              <a:rPr lang="en-US" sz="8000" b="1" i="0" dirty="0">
                <a:effectLst/>
                <a:latin typeface="Californian FB" panose="0207040306080B030204" pitchFamily="18" charset="0"/>
              </a:rPr>
              <a:t>-</a:t>
            </a:r>
            <a:r>
              <a:rPr lang="en-US" sz="8000" i="0" dirty="0">
                <a:effectLst/>
                <a:latin typeface="Californian FB" panose="0207040306080B030204" pitchFamily="18" charset="0"/>
              </a:rPr>
              <a:t>Drone Mapping Software </a:t>
            </a:r>
            <a:r>
              <a:rPr lang="en-US" sz="8000" b="0" i="0" dirty="0">
                <a:effectLst/>
                <a:latin typeface="Californian FB" panose="0207040306080B030204" pitchFamily="18" charset="0"/>
              </a:rPr>
              <a:t>used for autonomous flights </a:t>
            </a:r>
            <a:r>
              <a:rPr lang="en-US" sz="8000" dirty="0">
                <a:latin typeface="Californian FB" panose="0207040306080B030204" pitchFamily="18" charset="0"/>
              </a:rPr>
              <a:t>to complete transects with </a:t>
            </a:r>
            <a:r>
              <a:rPr lang="en-US" sz="8000" b="0" i="0" dirty="0">
                <a:effectLst/>
                <a:latin typeface="Californian FB" panose="0207040306080B030204" pitchFamily="18" charset="0"/>
              </a:rPr>
              <a:t>consistent flight paths, imagery overlap, and altitude.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6DEBE-5F33-4B3F-9A84-418F0875F25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231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CA512-7F72-421B-B0EE-D493E2B0D21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798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18E33-1610-FA06-35D4-62F5556D98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5F4736-917C-9DFD-7181-2A9D21DC87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5B3A3-36BF-89B6-6640-1B3E79C38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A2483-202D-491C-814D-7DC5412A5448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A4F8F-7DB2-E16A-FA0A-C0F6A7D45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28EA0-68DC-9587-AE2D-1B3F7625C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9AD76-6AB3-402F-A168-6D6E12D51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963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B25EA-B69D-CE74-D35C-B8F6FC6F0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E8F3D6-325F-C53A-FA70-6798DE495B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58A178-06A5-B768-A367-D33009577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A2483-202D-491C-814D-7DC5412A5448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AEDFA-E4D3-4925-32CE-F9B06D431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A5E32-C272-5FAA-468F-480503AFF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9AD76-6AB3-402F-A168-6D6E12D51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872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92C1D4-E6B6-07E7-C8A0-0EA5585220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EE5BED-8956-1D8D-A2E1-32D583F397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00D68-8397-DEAE-7919-026976134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A2483-202D-491C-814D-7DC5412A5448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01087-E6AB-D494-2150-0152AE022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85742C-144D-D70C-ADDE-8EC95D35A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9AD76-6AB3-402F-A168-6D6E12D51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77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5F314-E54D-6B9E-E795-C4FE51583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AAFA7-AC30-FC35-6C85-407233911B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C17E7-9CFD-5C7B-D1DA-D1570038F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A2483-202D-491C-814D-7DC5412A5448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B26D0-6774-31A2-DDEC-258781B55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0C182-90BA-5932-E0CF-45944013C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9AD76-6AB3-402F-A168-6D6E12D51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878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0776D-1731-1375-4D5F-23167E0E1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FDB081-33D8-A78F-5803-705F05EF04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6B598-DA12-6C7C-BA7B-A680CE33C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A2483-202D-491C-814D-7DC5412A5448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7FC81-D96E-DF3E-8A74-53AB8BBA4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BA6C2D-148B-C3D9-DEB7-68F910416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9AD76-6AB3-402F-A168-6D6E12D51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973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F9AD5-B692-2D0E-37AE-FADC1AA3F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37CF9-4639-DA44-DCBF-C43390B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F3130A-0874-4B0F-EC7D-44FEA7ED0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5E99A-84BE-19C4-0ECA-ABEC4751C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A2483-202D-491C-814D-7DC5412A5448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87E6D-1E86-786E-0B9D-3D7F697D9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FA1D3F-6BD1-074A-2BC8-4DF581D51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9AD76-6AB3-402F-A168-6D6E12D51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6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09C27-8706-26F6-3003-8E5478888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1EB1BB-DF80-89D1-A07E-C4556F1A02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DE9FDD-999F-DA19-77E0-1E3DBEA9E4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C98958-17CD-2056-06CA-EF34723E08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246B99-58E2-C8C3-579C-2667F867DE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6A4006-957F-EEE5-EAC7-76CBC2998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A2483-202D-491C-814D-7DC5412A5448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BBC40A-C725-C291-0A0C-7B0E5240C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D0F18E-68EF-CB95-1EA4-09FA20FCF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9AD76-6AB3-402F-A168-6D6E12D51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136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93FD4-7CB1-518E-B8A9-72AFB16E7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FE2D57-E7F6-A257-C060-ED2032679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A2483-202D-491C-814D-7DC5412A5448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48113B-ED5E-7DE7-E394-24D9C8AA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F4D5FD-8CA2-3A18-702B-CC9A7B9D6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9AD76-6AB3-402F-A168-6D6E12D51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578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D0AE25-C15E-B80A-B6ED-3B703286D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A2483-202D-491C-814D-7DC5412A5448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E12FAB-F3F0-0189-5A71-8651B8755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651AC4-3D93-029B-AEEC-0755F0FAC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9AD76-6AB3-402F-A168-6D6E12D51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583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6B857-68B0-047B-70E2-0C3E521FE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AEC88-FC0E-DA64-9F7F-0309144AD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352D5-D96E-A22B-5ED4-10014EB5BC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F33059-4081-C088-67BC-C10BE7FF5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A2483-202D-491C-814D-7DC5412A5448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DAD425-A543-B4E2-1B85-C14F2C7A5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CB2A9A-C385-2918-E55D-DE3C9465D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9AD76-6AB3-402F-A168-6D6E12D51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04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0B684-C53F-0FC4-BC28-77C082A0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D3F22D-72F7-FBD0-32A1-830DF839BE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EAB0F1-0238-48C4-2627-EC1DE2E45A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690BC9-F90E-09A8-9F34-DA3390FFF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A2483-202D-491C-814D-7DC5412A5448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2BE5F8-FBD4-5437-245D-AA03888AA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C62363-DEB8-6AFF-D28E-B71888846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9AD76-6AB3-402F-A168-6D6E12D51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779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593D5D-4324-5D53-5B32-D0259C17D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14C4E6-D93F-5406-CAE1-40DBF6254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0A9E4-C2DC-67E0-4D13-E2EAE5B5EA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DA2483-202D-491C-814D-7DC5412A5448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99F2B-C35F-7979-5070-789D6BCB9C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45448-7A89-D4BB-D16E-9F8289A177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49AD76-6AB3-402F-A168-6D6E12D51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634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fo-mpo.gc.ca/shellfish-mollusques/cssp-map-eng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meghan.tomlin@malahatnation.com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Steven.henry2@malahatnation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111/faf.12516" TargetMode="Externa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111/faf.12516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slideLayout" Target="../slideLayouts/slideLayout2.xml"/><Relationship Id="rId7" Type="http://schemas.openxmlformats.org/officeDocument/2006/relationships/diagramData" Target="../diagrams/data1.xml"/><Relationship Id="rId12" Type="http://schemas.openxmlformats.org/officeDocument/2006/relationships/image" Target="../media/image19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15.jpeg"/><Relationship Id="rId11" Type="http://schemas.microsoft.com/office/2007/relationships/diagramDrawing" Target="../diagrams/drawing1.xml"/><Relationship Id="rId5" Type="http://schemas.openxmlformats.org/officeDocument/2006/relationships/image" Target="../media/image14.jpeg"/><Relationship Id="rId10" Type="http://schemas.openxmlformats.org/officeDocument/2006/relationships/diagramColors" Target="../diagrams/colors1.xml"/><Relationship Id="rId4" Type="http://schemas.openxmlformats.org/officeDocument/2006/relationships/notesSlide" Target="../notesSlides/notesSlide2.xml"/><Relationship Id="rId9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walking on a rocky beach&#10;&#10;Description automatically generated">
            <a:extLst>
              <a:ext uri="{FF2B5EF4-FFF2-40B4-BE49-F238E27FC236}">
                <a16:creationId xmlns:a16="http://schemas.microsoft.com/office/drawing/2014/main" id="{0A007F7C-8B0A-0769-580B-D811BEBF93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1" b="9605"/>
          <a:stretch/>
        </p:blipFill>
        <p:spPr>
          <a:xfrm>
            <a:off x="-1504" y="0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8620E8-9961-7F84-44F8-FBE15A5D5B54}"/>
              </a:ext>
            </a:extLst>
          </p:cNvPr>
          <p:cNvSpPr txBox="1"/>
          <p:nvPr/>
        </p:nvSpPr>
        <p:spPr>
          <a:xfrm>
            <a:off x="6094486" y="217872"/>
            <a:ext cx="575829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lifornian FB" panose="0207040306080B030204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Tides and Teachings </a:t>
            </a:r>
          </a:p>
          <a:p>
            <a:r>
              <a:rPr lang="en-US" sz="2800" dirty="0">
                <a:latin typeface="Californian FB" panose="0207040306080B030204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Continuous Care and Renewal at a Salish Sea Clam Garden</a:t>
            </a:r>
          </a:p>
          <a:p>
            <a:endParaRPr lang="en-US" sz="2000" dirty="0">
              <a:latin typeface="Californian FB" panose="0207040306080B030204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  <a:p>
            <a:r>
              <a:rPr lang="en-US" sz="2000" dirty="0">
                <a:latin typeface="Californian FB" panose="0207040306080B030204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Meghan Tomlin and Steven Henry Jr.</a:t>
            </a:r>
          </a:p>
          <a:p>
            <a:r>
              <a:rPr lang="en-US" sz="2000" b="1" dirty="0">
                <a:latin typeface="Californian FB" panose="0207040306080B030204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Malahat Nation</a:t>
            </a:r>
          </a:p>
        </p:txBody>
      </p:sp>
      <p:pic>
        <p:nvPicPr>
          <p:cNvPr id="3" name="Picture 2" descr="A yellow and black logo&#10;&#10;Description automatically generated">
            <a:extLst>
              <a:ext uri="{FF2B5EF4-FFF2-40B4-BE49-F238E27FC236}">
                <a16:creationId xmlns:a16="http://schemas.microsoft.com/office/drawing/2014/main" id="{25293F56-A2E1-7966-7D73-DE1D2788D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108" y="5722370"/>
            <a:ext cx="955044" cy="91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23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clams in a bucket&#10;&#10;Description automatically generated">
            <a:extLst>
              <a:ext uri="{FF2B5EF4-FFF2-40B4-BE49-F238E27FC236}">
                <a16:creationId xmlns:a16="http://schemas.microsoft.com/office/drawing/2014/main" id="{7BDB61F9-2898-1D05-E6EE-12E74A329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38" r="-4" b="8410"/>
          <a:stretch/>
        </p:blipFill>
        <p:spPr>
          <a:xfrm>
            <a:off x="7373281" y="0"/>
            <a:ext cx="2376092" cy="2228759"/>
          </a:xfrm>
          <a:prstGeom prst="rect">
            <a:avLst/>
          </a:prstGeom>
        </p:spPr>
      </p:pic>
      <p:pic>
        <p:nvPicPr>
          <p:cNvPr id="1026" name="Picture 2" descr="Friends of Skagit Beaches - Trail Tales - Coast Salish Food Traditions">
            <a:extLst>
              <a:ext uri="{FF2B5EF4-FFF2-40B4-BE49-F238E27FC236}">
                <a16:creationId xmlns:a16="http://schemas.microsoft.com/office/drawing/2014/main" id="{607A32C3-6669-E7B0-76E2-EBC87DB7B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4" r="19703"/>
          <a:stretch/>
        </p:blipFill>
        <p:spPr bwMode="auto">
          <a:xfrm>
            <a:off x="7359696" y="2226312"/>
            <a:ext cx="4832304" cy="462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st Projects — Qwustenuxun Consulting">
            <a:extLst>
              <a:ext uri="{FF2B5EF4-FFF2-40B4-BE49-F238E27FC236}">
                <a16:creationId xmlns:a16="http://schemas.microsoft.com/office/drawing/2014/main" id="{8888C17D-38D4-9C2B-2F91-64C28CDAF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27" y="1456368"/>
            <a:ext cx="5320786" cy="532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group of people standing in a line&#10;&#10;Description automatically generated">
            <a:extLst>
              <a:ext uri="{FF2B5EF4-FFF2-40B4-BE49-F238E27FC236}">
                <a16:creationId xmlns:a16="http://schemas.microsoft.com/office/drawing/2014/main" id="{B59A2BFC-0E3F-54F0-7A3E-A85A79E20D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36"/>
          <a:stretch/>
        </p:blipFill>
        <p:spPr>
          <a:xfrm>
            <a:off x="9749373" y="-2447"/>
            <a:ext cx="2442627" cy="22287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4F4CDF-ADE3-D3CE-3C09-26AB4613F11A}"/>
              </a:ext>
            </a:extLst>
          </p:cNvPr>
          <p:cNvSpPr txBox="1"/>
          <p:nvPr/>
        </p:nvSpPr>
        <p:spPr>
          <a:xfrm>
            <a:off x="413620" y="80846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Californian FB" panose="0207040306080B030204" pitchFamily="18" charset="0"/>
              </a:rPr>
              <a:t>Why should we restore clam gardens?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24977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D9FC6AC-4A12-4825-8ABE-0732B8EF4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map of a large area&#10;&#10;Description automatically generated">
            <a:extLst>
              <a:ext uri="{FF2B5EF4-FFF2-40B4-BE49-F238E27FC236}">
                <a16:creationId xmlns:a16="http://schemas.microsoft.com/office/drawing/2014/main" id="{C9105DEC-B6DB-E8C4-2B6B-70049A889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5" r="1" b="8708"/>
          <a:stretch/>
        </p:blipFill>
        <p:spPr>
          <a:xfrm>
            <a:off x="0" y="0"/>
            <a:ext cx="11862683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152E54-CCAA-2B3C-BE4E-A5014BE88D4C}"/>
              </a:ext>
            </a:extLst>
          </p:cNvPr>
          <p:cNvSpPr txBox="1"/>
          <p:nvPr/>
        </p:nvSpPr>
        <p:spPr>
          <a:xfrm>
            <a:off x="7115150" y="-10"/>
            <a:ext cx="4910668" cy="6001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100" dirty="0"/>
              <a:t>Fisheries and Oceans Canada. (n.d.). </a:t>
            </a:r>
            <a:r>
              <a:rPr lang="en-US" sz="1100" i="1" dirty="0"/>
              <a:t>Shellfish harvesting map</a:t>
            </a:r>
            <a:r>
              <a:rPr lang="en-US" sz="1100" dirty="0"/>
              <a:t>. Government of Canada. </a:t>
            </a:r>
            <a:r>
              <a:rPr lang="en-US" sz="11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https://www.dfo-mpo.gc.ca/shellfish-mollusques/cssp-map-eng.html</a:t>
            </a:r>
            <a:r>
              <a:rPr lang="en-US" sz="1100" dirty="0"/>
              <a:t>. Accessed November 2024.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DF8342-0AE1-35BA-5D83-1FD6234649C1}"/>
              </a:ext>
            </a:extLst>
          </p:cNvPr>
          <p:cNvSpPr txBox="1"/>
          <p:nvPr/>
        </p:nvSpPr>
        <p:spPr>
          <a:xfrm>
            <a:off x="-2" y="4549661"/>
            <a:ext cx="5469467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latin typeface="Californian FB" panose="0207040306080B030204" pitchFamily="18" charset="0"/>
              </a:rPr>
              <a:t>will climate change increase the frequency of PSP related closures? can we make predictions?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Californian FB" panose="0207040306080B030204" pitchFamily="18" charset="0"/>
              </a:rPr>
              <a:t>better understanding of sources of chemical and biological contamination in the Salish Sea and how shellfish are impacted? which species are at risk?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Californian FB" panose="0207040306080B030204" pitchFamily="18" charset="0"/>
              </a:rPr>
              <a:t>how can we ensure that First Nations receive adequate data to harvest safe traditional foods from </a:t>
            </a:r>
            <a:r>
              <a:rPr lang="en-US">
                <a:latin typeface="Californian FB" panose="0207040306080B030204" pitchFamily="18" charset="0"/>
              </a:rPr>
              <a:t>the Salish Sea? </a:t>
            </a:r>
            <a:endParaRPr lang="en-US" dirty="0">
              <a:latin typeface="Californian FB" panose="0207040306080B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AB957A-9154-F9AF-90E7-297D79AF43DF}"/>
              </a:ext>
            </a:extLst>
          </p:cNvPr>
          <p:cNvSpPr txBox="1"/>
          <p:nvPr/>
        </p:nvSpPr>
        <p:spPr>
          <a:xfrm>
            <a:off x="-1" y="3841790"/>
            <a:ext cx="5469467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000" dirty="0">
                <a:latin typeface="Californian FB" panose="0207040306080B030204" pitchFamily="18" charset="0"/>
              </a:rPr>
              <a:t>How can ONC help?</a:t>
            </a:r>
          </a:p>
        </p:txBody>
      </p:sp>
    </p:spTree>
    <p:extLst>
      <p:ext uri="{BB962C8B-B14F-4D97-AF65-F5344CB8AC3E}">
        <p14:creationId xmlns:p14="http://schemas.microsoft.com/office/powerpoint/2010/main" val="1949746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B600BCA-0B6E-2404-22B3-0A781AE4294D}"/>
              </a:ext>
            </a:extLst>
          </p:cNvPr>
          <p:cNvSpPr txBox="1">
            <a:spLocks/>
          </p:cNvSpPr>
          <p:nvPr/>
        </p:nvSpPr>
        <p:spPr>
          <a:xfrm>
            <a:off x="1198181" y="1122363"/>
            <a:ext cx="9795637" cy="22158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FFFFFF"/>
                </a:solidFill>
              </a:rPr>
              <a:t>Huy ch q’u</a:t>
            </a:r>
            <a:br>
              <a:rPr lang="en-US" sz="4800">
                <a:solidFill>
                  <a:srgbClr val="FFFFFF"/>
                </a:solidFill>
              </a:rPr>
            </a:br>
            <a:r>
              <a:rPr lang="en-US" sz="4800">
                <a:solidFill>
                  <a:srgbClr val="FFFFFF"/>
                </a:solidFill>
              </a:rPr>
              <a:t>meghan.tomlin@malahatnation.com</a:t>
            </a:r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0EA1854-FA27-8E05-5972-9F4FA3A6F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0581" y="1274763"/>
            <a:ext cx="9795637" cy="221588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Huy ch q’u</a:t>
            </a:r>
            <a:b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meghan.tomlin@malahatnation.com</a:t>
            </a:r>
          </a:p>
        </p:txBody>
      </p:sp>
      <p:pic>
        <p:nvPicPr>
          <p:cNvPr id="8" name="Picture 7" descr="A person and child walking on a rocky beach at night">
            <a:extLst>
              <a:ext uri="{FF2B5EF4-FFF2-40B4-BE49-F238E27FC236}">
                <a16:creationId xmlns:a16="http://schemas.microsoft.com/office/drawing/2014/main" id="{6DEA05FE-0B1D-F1D0-DB43-290E30E3D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23"/>
          <a:stretch/>
        </p:blipFill>
        <p:spPr>
          <a:xfrm>
            <a:off x="0" y="0"/>
            <a:ext cx="12192000" cy="686105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983B03F-4E31-9D42-4A96-35180D79F559}"/>
              </a:ext>
            </a:extLst>
          </p:cNvPr>
          <p:cNvSpPr txBox="1">
            <a:spLocks/>
          </p:cNvSpPr>
          <p:nvPr/>
        </p:nvSpPr>
        <p:spPr>
          <a:xfrm>
            <a:off x="995493" y="588963"/>
            <a:ext cx="9998325" cy="10024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Californian FB" panose="0207040306080B030204" pitchFamily="18" charset="0"/>
              </a:rPr>
              <a:t>Huy ch q’u</a:t>
            </a:r>
            <a:br>
              <a:rPr lang="en-US" dirty="0">
                <a:solidFill>
                  <a:schemeClr val="bg1"/>
                </a:solidFill>
                <a:latin typeface="Californian FB" panose="0207040306080B030204" pitchFamily="18" charset="0"/>
              </a:rPr>
            </a:br>
            <a:r>
              <a:rPr lang="en-US" sz="2000" dirty="0">
                <a:solidFill>
                  <a:schemeClr val="bg1"/>
                </a:solidFill>
                <a:latin typeface="Californian FB" panose="0207040306080B0302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meghan.tomlin@malahatnation.com</a:t>
            </a:r>
            <a:endParaRPr lang="en-US" sz="2000" dirty="0">
              <a:solidFill>
                <a:schemeClr val="bg1"/>
              </a:solidFill>
              <a:latin typeface="Californian FB" panose="0207040306080B030204" pitchFamily="18" charset="0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fornian FB" panose="0207040306080B0302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steven.henry2@malahatnation.com</a:t>
            </a:r>
            <a:endParaRPr lang="en-US" sz="2000" dirty="0">
              <a:solidFill>
                <a:schemeClr val="bg1"/>
              </a:solidFill>
              <a:latin typeface="Californian FB" panose="0207040306080B030204" pitchFamily="18" charset="0"/>
            </a:endParaRPr>
          </a:p>
          <a:p>
            <a:pPr algn="ctr"/>
            <a:endParaRPr lang="en-US" sz="2000" dirty="0">
              <a:solidFill>
                <a:schemeClr val="bg1"/>
              </a:solidFill>
              <a:latin typeface="Californian FB" panose="0207040306080B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13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Rectangle 206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16F1F428-F003-2229-13B1-28C1CBF9A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228"/>
          <a:stretch>
            <a:fillRect/>
          </a:stretch>
        </p:blipFill>
        <p:spPr bwMode="auto">
          <a:xfrm>
            <a:off x="-1504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679A24-040F-E768-4F6D-975E676D5D49}"/>
              </a:ext>
            </a:extLst>
          </p:cNvPr>
          <p:cNvSpPr txBox="1"/>
          <p:nvPr/>
        </p:nvSpPr>
        <p:spPr>
          <a:xfrm>
            <a:off x="2133292" y="1837267"/>
            <a:ext cx="1713931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Verdier Beach Clam Garden</a:t>
            </a:r>
          </a:p>
        </p:txBody>
      </p:sp>
    </p:spTree>
    <p:extLst>
      <p:ext uri="{BB962C8B-B14F-4D97-AF65-F5344CB8AC3E}">
        <p14:creationId xmlns:p14="http://schemas.microsoft.com/office/powerpoint/2010/main" val="1744099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ild holding a purple object&#10;&#10;Description automatically generated">
            <a:extLst>
              <a:ext uri="{FF2B5EF4-FFF2-40B4-BE49-F238E27FC236}">
                <a16:creationId xmlns:a16="http://schemas.microsoft.com/office/drawing/2014/main" id="{E67160FB-12CB-E828-21C9-D380EAFDC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6" r="25464" b="-1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7" name="Picture 6" descr="A group of people digging in mud&#10;&#10;Description automatically generated">
            <a:extLst>
              <a:ext uri="{FF2B5EF4-FFF2-40B4-BE49-F238E27FC236}">
                <a16:creationId xmlns:a16="http://schemas.microsoft.com/office/drawing/2014/main" id="{A82FEC11-CAFB-EEE7-9E13-FACD82C0E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" b="1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9" name="Picture 8" descr="A group of people sitting on a rocky beach&#10;&#10;Description automatically generated">
            <a:extLst>
              <a:ext uri="{FF2B5EF4-FFF2-40B4-BE49-F238E27FC236}">
                <a16:creationId xmlns:a16="http://schemas.microsoft.com/office/drawing/2014/main" id="{586AFD18-4FD2-DDFE-4123-3A35690C2E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E61379-EB1A-C849-3DDB-57801A74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Autofit/>
          </a:bodyPr>
          <a:lstStyle/>
          <a:p>
            <a:r>
              <a:rPr lang="en-US" sz="4000" dirty="0">
                <a:latin typeface="Californian FB" panose="0207040306080B030204" pitchFamily="18" charset="0"/>
              </a:rPr>
              <a:t>Malahat’s connection to clams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10BCD-AE2D-C0DA-475D-F75C1E499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600" dirty="0">
                <a:latin typeface="Californian FB" panose="0207040306080B030204" pitchFamily="18" charset="0"/>
              </a:rPr>
              <a:t>- W̱SÁNEĆ Nations are known as ‘Saltwater people’</a:t>
            </a:r>
          </a:p>
          <a:p>
            <a:pPr marL="0" indent="0">
              <a:buNone/>
            </a:pPr>
            <a:r>
              <a:rPr lang="en-US" sz="1600" dirty="0">
                <a:latin typeface="Californian FB" panose="0207040306080B030204" pitchFamily="18" charset="0"/>
              </a:rPr>
              <a:t>- Malahat people have been stewarding clam gardens for thousands of years</a:t>
            </a:r>
          </a:p>
          <a:p>
            <a:pPr marL="0" indent="0">
              <a:buNone/>
            </a:pPr>
            <a:r>
              <a:rPr lang="en-US" sz="1600" dirty="0">
                <a:latin typeface="Californian FB" panose="0207040306080B030204" pitchFamily="18" charset="0"/>
              </a:rPr>
              <a:t>- Malahat people rely on clam gardens for traditional foods</a:t>
            </a:r>
          </a:p>
          <a:p>
            <a:pPr marL="0" indent="0">
              <a:buNone/>
            </a:pPr>
            <a:r>
              <a:rPr lang="en-US" sz="1600" dirty="0">
                <a:latin typeface="Californian FB" panose="0207040306080B030204" pitchFamily="18" charset="0"/>
              </a:rPr>
              <a:t>- “Clam gardens take care of us, so we take care of the clam gardens”</a:t>
            </a:r>
          </a:p>
          <a:p>
            <a:pPr marL="0" indent="0">
              <a:buNone/>
            </a:pPr>
            <a:r>
              <a:rPr lang="en-US" sz="1600" dirty="0">
                <a:latin typeface="Californian FB" panose="0207040306080B030204" pitchFamily="18" charset="0"/>
              </a:rPr>
              <a:t>- Clams support other animal relatives and promote overall ocean health</a:t>
            </a:r>
          </a:p>
          <a:p>
            <a:pPr marL="0" indent="0">
              <a:buNone/>
            </a:pPr>
            <a:r>
              <a:rPr lang="en-US" sz="1600" dirty="0">
                <a:latin typeface="Californian FB" panose="0207040306080B030204" pitchFamily="18" charset="0"/>
              </a:rPr>
              <a:t>- Harvesting clams brings people and communities together</a:t>
            </a:r>
          </a:p>
        </p:txBody>
      </p:sp>
    </p:spTree>
    <p:extLst>
      <p:ext uri="{BB962C8B-B14F-4D97-AF65-F5344CB8AC3E}">
        <p14:creationId xmlns:p14="http://schemas.microsoft.com/office/powerpoint/2010/main" val="568211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fire">
            <a:extLst>
              <a:ext uri="{FF2B5EF4-FFF2-40B4-BE49-F238E27FC236}">
                <a16:creationId xmlns:a16="http://schemas.microsoft.com/office/drawing/2014/main" id="{CA81B971-A39D-361C-1A81-420C47C9EB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-3049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F8DACE-D99A-8449-5A4A-F702D5466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360" y="567375"/>
            <a:ext cx="10058400" cy="7680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Californian FB" panose="0207040306080B030204" pitchFamily="18" charset="0"/>
              </a:rPr>
              <a:t>Elder Interviews</a:t>
            </a:r>
            <a:br>
              <a:rPr lang="en-US" sz="2000" dirty="0">
                <a:solidFill>
                  <a:srgbClr val="FFFFFF"/>
                </a:solidFill>
                <a:latin typeface="Californian FB" panose="0207040306080B030204" pitchFamily="18" charset="0"/>
              </a:rPr>
            </a:br>
            <a:r>
              <a:rPr lang="en-US" sz="2000" dirty="0">
                <a:solidFill>
                  <a:srgbClr val="FFFFFF"/>
                </a:solidFill>
                <a:latin typeface="Californian FB" panose="0207040306080B030204" pitchFamily="18" charset="0"/>
              </a:rPr>
              <a:t>Sandy Joe, Feb 2023</a:t>
            </a:r>
          </a:p>
        </p:txBody>
      </p:sp>
      <p:pic>
        <p:nvPicPr>
          <p:cNvPr id="4" name="Sandy Joe Feb 1th,2023-[AudioTrimmer.com]">
            <a:hlinkClick r:id="" action="ppaction://media"/>
            <a:extLst>
              <a:ext uri="{FF2B5EF4-FFF2-40B4-BE49-F238E27FC236}">
                <a16:creationId xmlns:a16="http://schemas.microsoft.com/office/drawing/2014/main" id="{B9D76032-CAE8-BBC1-08E8-3E0C350D28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1404352"/>
            <a:ext cx="487363" cy="487363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010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CFFB9-6957-A165-1EF3-454C4C785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6176" y="752450"/>
            <a:ext cx="5994400" cy="344069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000" dirty="0">
                <a:latin typeface="Californian FB" panose="0207040306080B030204" pitchFamily="18" charset="0"/>
              </a:rPr>
              <a:t>- legacy clam garden (age unknown)</a:t>
            </a:r>
            <a:br>
              <a:rPr lang="en-US" sz="2000" dirty="0">
                <a:latin typeface="Californian FB" panose="0207040306080B030204" pitchFamily="18" charset="0"/>
              </a:rPr>
            </a:br>
            <a:br>
              <a:rPr lang="en-US" sz="2000" dirty="0">
                <a:latin typeface="Californian FB" panose="0207040306080B030204" pitchFamily="18" charset="0"/>
              </a:rPr>
            </a:br>
            <a:r>
              <a:rPr lang="en-US" sz="2000" dirty="0">
                <a:latin typeface="Californian FB" panose="0207040306080B030204" pitchFamily="18" charset="0"/>
              </a:rPr>
              <a:t>- </a:t>
            </a:r>
            <a:r>
              <a:rPr lang="en-US" sz="2000" kern="1200" dirty="0">
                <a:solidFill>
                  <a:schemeClr val="tx1"/>
                </a:solidFill>
                <a:latin typeface="Californian FB" panose="0207040306080B030204" pitchFamily="18" charset="0"/>
              </a:rPr>
              <a:t>2-4 m wide clam garden wall (boulders = </a:t>
            </a:r>
            <a:r>
              <a:rPr lang="en-US" sz="2000" dirty="0">
                <a:latin typeface="Californian FB" panose="0207040306080B030204" pitchFamily="18" charset="0"/>
              </a:rPr>
              <a:t>increased habitat complexity</a:t>
            </a:r>
            <a:r>
              <a:rPr lang="en-US" sz="2000" kern="1200" dirty="0">
                <a:solidFill>
                  <a:schemeClr val="tx1"/>
                </a:solidFill>
                <a:latin typeface="Californian FB" panose="0207040306080B030204" pitchFamily="18" charset="0"/>
              </a:rPr>
              <a:t>)</a:t>
            </a:r>
            <a:br>
              <a:rPr lang="en-US" sz="2000" kern="1200" dirty="0">
                <a:solidFill>
                  <a:schemeClr val="tx1"/>
                </a:solidFill>
                <a:latin typeface="Californian FB" panose="0207040306080B030204" pitchFamily="18" charset="0"/>
              </a:rPr>
            </a:br>
            <a:br>
              <a:rPr lang="en-US" sz="2000" kern="1200" dirty="0">
                <a:solidFill>
                  <a:schemeClr val="tx1"/>
                </a:solidFill>
                <a:latin typeface="Californian FB" panose="0207040306080B030204" pitchFamily="18" charset="0"/>
              </a:rPr>
            </a:br>
            <a:r>
              <a:rPr lang="en-US" sz="2000" kern="1200" dirty="0">
                <a:solidFill>
                  <a:schemeClr val="tx1"/>
                </a:solidFill>
                <a:latin typeface="Californian FB" panose="0207040306080B030204" pitchFamily="18" charset="0"/>
              </a:rPr>
              <a:t>- clam bed (shallow slope, pooled water hosts abundant sea life, grain sizes include pebble, sand, shel</a:t>
            </a:r>
            <a:r>
              <a:rPr lang="en-US" sz="2000" dirty="0">
                <a:latin typeface="Californian FB" panose="0207040306080B030204" pitchFamily="18" charset="0"/>
              </a:rPr>
              <a:t>l hash)</a:t>
            </a:r>
            <a:br>
              <a:rPr lang="en-US" sz="2000" dirty="0">
                <a:latin typeface="Californian FB" panose="0207040306080B030204" pitchFamily="18" charset="0"/>
              </a:rPr>
            </a:br>
            <a:br>
              <a:rPr lang="en-US" sz="2000" dirty="0">
                <a:latin typeface="Californian FB" panose="0207040306080B030204" pitchFamily="18" charset="0"/>
              </a:rPr>
            </a:br>
            <a:r>
              <a:rPr lang="en-US" sz="2000" dirty="0">
                <a:latin typeface="Californian FB" panose="0207040306080B030204" pitchFamily="18" charset="0"/>
              </a:rPr>
              <a:t>- clam garden research: faster clam growth rate, larger clams, greater density of clams, buffer for climate events</a:t>
            </a:r>
            <a:br>
              <a:rPr lang="en-US" sz="2800" kern="1200" dirty="0">
                <a:solidFill>
                  <a:schemeClr val="tx1"/>
                </a:solidFill>
                <a:latin typeface="Californian FB" panose="0207040306080B030204" pitchFamily="18" charset="0"/>
              </a:rPr>
            </a:br>
            <a:endParaRPr lang="en-US" sz="2800" kern="1200" dirty="0">
              <a:solidFill>
                <a:schemeClr val="tx1"/>
              </a:solidFill>
              <a:latin typeface="Californian FB" panose="0207040306080B030204" pitchFamily="18" charset="0"/>
            </a:endParaRPr>
          </a:p>
        </p:txBody>
      </p:sp>
      <p:pic>
        <p:nvPicPr>
          <p:cNvPr id="11" name="Picture 10" descr="A person digging into a hole on a rocky beach&#10;&#10;Description automatically generated">
            <a:extLst>
              <a:ext uri="{FF2B5EF4-FFF2-40B4-BE49-F238E27FC236}">
                <a16:creationId xmlns:a16="http://schemas.microsoft.com/office/drawing/2014/main" id="{A440D0D9-27AC-550D-96A1-B9F3911FEA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5" r="1" b="15435"/>
          <a:stretch/>
        </p:blipFill>
        <p:spPr>
          <a:xfrm>
            <a:off x="7716860" y="4682839"/>
            <a:ext cx="4475140" cy="2174680"/>
          </a:xfrm>
          <a:custGeom>
            <a:avLst/>
            <a:gdLst/>
            <a:ahLst/>
            <a:cxnLst/>
            <a:rect l="l" t="t" r="r" b="b"/>
            <a:pathLst>
              <a:path w="4475140" h="2174680">
                <a:moveTo>
                  <a:pt x="1006941" y="0"/>
                </a:moveTo>
                <a:lnTo>
                  <a:pt x="4475140" y="0"/>
                </a:lnTo>
                <a:lnTo>
                  <a:pt x="4475140" y="2174680"/>
                </a:lnTo>
                <a:lnTo>
                  <a:pt x="3400319" y="2174680"/>
                </a:lnTo>
                <a:lnTo>
                  <a:pt x="3400319" y="2174202"/>
                </a:lnTo>
                <a:lnTo>
                  <a:pt x="0" y="2174202"/>
                </a:lnTo>
                <a:close/>
              </a:path>
            </a:pathLst>
          </a:custGeom>
        </p:spPr>
      </p:pic>
      <p:pic>
        <p:nvPicPr>
          <p:cNvPr id="5" name="Picture 4" descr="A rocky beach with a body of water and mountains in the background&#10;&#10;Description automatically generated">
            <a:extLst>
              <a:ext uri="{FF2B5EF4-FFF2-40B4-BE49-F238E27FC236}">
                <a16:creationId xmlns:a16="http://schemas.microsoft.com/office/drawing/2014/main" id="{0ED9B469-5906-D783-F42B-D6332F4C4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29" r="-2" b="9517"/>
          <a:stretch/>
        </p:blipFill>
        <p:spPr>
          <a:xfrm>
            <a:off x="20" y="4682839"/>
            <a:ext cx="8563356" cy="2175160"/>
          </a:xfrm>
          <a:custGeom>
            <a:avLst/>
            <a:gdLst/>
            <a:ahLst/>
            <a:cxnLst/>
            <a:rect l="l" t="t" r="r" b="b"/>
            <a:pathLst>
              <a:path w="8563376" h="2175160">
                <a:moveTo>
                  <a:pt x="0" y="0"/>
                </a:moveTo>
                <a:lnTo>
                  <a:pt x="8563376" y="0"/>
                </a:lnTo>
                <a:lnTo>
                  <a:pt x="7555992" y="2175160"/>
                </a:lnTo>
                <a:lnTo>
                  <a:pt x="0" y="217516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0BF7FCB-B411-4A23-02A7-5A7FDFEC7488}"/>
              </a:ext>
            </a:extLst>
          </p:cNvPr>
          <p:cNvSpPr txBox="1">
            <a:spLocks/>
          </p:cNvSpPr>
          <p:nvPr/>
        </p:nvSpPr>
        <p:spPr>
          <a:xfrm>
            <a:off x="5566175" y="344055"/>
            <a:ext cx="6362143" cy="5452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4000" dirty="0">
                <a:latin typeface="Californian FB" panose="0207040306080B030204" pitchFamily="18" charset="0"/>
              </a:rPr>
            </a:br>
            <a:r>
              <a:rPr lang="en-US" sz="4000" dirty="0">
                <a:latin typeface="Californian FB" panose="0207040306080B030204" pitchFamily="18" charset="0"/>
              </a:rPr>
              <a:t>Verdier Beach Clam Garden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519BB8F-92B4-48A8-382B-97BBEC8889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42" y="413707"/>
            <a:ext cx="4678291" cy="36200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2557CE3-D861-37FD-CED5-B789E825393C}"/>
              </a:ext>
            </a:extLst>
          </p:cNvPr>
          <p:cNvSpPr txBox="1"/>
          <p:nvPr/>
        </p:nvSpPr>
        <p:spPr>
          <a:xfrm>
            <a:off x="152399" y="4114882"/>
            <a:ext cx="8009468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Harper, J. R. (1995). </a:t>
            </a:r>
            <a:r>
              <a:rPr lang="en-US" sz="1050" i="1" dirty="0"/>
              <a:t>Drawing of a clam garden in the Broughton Archipelago</a:t>
            </a:r>
            <a:r>
              <a:rPr lang="en-US" sz="1050" dirty="0"/>
              <a:t> [Drawing]. In M. L. Moss &amp; H. P. Wellman (Eds.), </a:t>
            </a:r>
            <a:r>
              <a:rPr lang="en-US" sz="1050" i="1" dirty="0"/>
              <a:t>The Magoun clam garden near Sitka, Alaska: Niche construction theory meets traditional ecological knowledge, but what about the risks of shellfish toxicity?</a:t>
            </a:r>
            <a:r>
              <a:rPr lang="en-US" sz="1050" dirty="0"/>
              <a:t> (Fig. 4). Coastal and Ocean Resources, Inc., Sidney, BC. Reprinted on ResearchGate. </a:t>
            </a:r>
            <a:r>
              <a:rPr lang="en-US" sz="1050" dirty="0">
                <a:hlinkClick r:id="rId5"/>
              </a:rPr>
              <a:t>https://doi.org/10.1111/faf.12516</a:t>
            </a:r>
            <a:endParaRPr lang="en-US" sz="1050" b="0" i="0" dirty="0">
              <a:solidFill>
                <a:srgbClr val="111111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590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5706D-A937-F69C-D7E1-6EE8ED65C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9"/>
            <a:ext cx="5338194" cy="1322888"/>
          </a:xfrm>
        </p:spPr>
        <p:txBody>
          <a:bodyPr>
            <a:normAutofit/>
          </a:bodyPr>
          <a:lstStyle/>
          <a:p>
            <a:r>
              <a:rPr lang="en-US" dirty="0">
                <a:latin typeface="Californian FB" panose="0207040306080B030204" pitchFamily="18" charset="0"/>
              </a:rPr>
              <a:t>Two-Eyed Seeing Approach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890A3-3969-FB2C-F6C9-CB86D22786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4101"/>
            <a:ext cx="4742771" cy="39834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Californian FB" panose="0207040306080B030204" pitchFamily="18" charset="0"/>
              </a:rPr>
              <a:t>- braiding together Indigenous Knowledge and western science</a:t>
            </a:r>
          </a:p>
          <a:p>
            <a:pPr marL="0" indent="0">
              <a:buNone/>
            </a:pPr>
            <a:r>
              <a:rPr lang="en-US" sz="2000" dirty="0">
                <a:latin typeface="Californian FB" panose="0207040306080B030204" pitchFamily="18" charset="0"/>
              </a:rPr>
              <a:t>- grounded in reciprocity, relationship and community</a:t>
            </a:r>
          </a:p>
          <a:p>
            <a:pPr marL="0" indent="0">
              <a:buNone/>
            </a:pPr>
            <a:r>
              <a:rPr lang="en-US" sz="2000" dirty="0">
                <a:latin typeface="Californian FB" panose="0207040306080B030204" pitchFamily="18" charset="0"/>
              </a:rPr>
              <a:t>-storytelling and generational knowledge transfer is important</a:t>
            </a:r>
          </a:p>
          <a:p>
            <a:pPr marL="0" indent="0">
              <a:buNone/>
            </a:pPr>
            <a:r>
              <a:rPr lang="en-US" sz="2000" dirty="0">
                <a:latin typeface="Californian FB" panose="0207040306080B030204" pitchFamily="18" charset="0"/>
              </a:rPr>
              <a:t>-science is used as a tool</a:t>
            </a:r>
          </a:p>
          <a:p>
            <a:pPr marL="0" indent="0">
              <a:buNone/>
            </a:pPr>
            <a:r>
              <a:rPr lang="en-US" sz="2000" dirty="0">
                <a:latin typeface="Californian FB" panose="0207040306080B030204" pitchFamily="18" charset="0"/>
              </a:rPr>
              <a:t>-build relationships with science organizations to collect accurate information and follow accepted scientific methodologies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79EC60-BEC0-65E5-E166-798E13FC4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1636" y="2941236"/>
            <a:ext cx="3408438" cy="32210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3B746-DEA6-1A5D-0CF9-A0F67BF71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9984" y="392951"/>
            <a:ext cx="3408439" cy="24454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BFFE5D-8526-F5D3-158E-792C5D5CC1BB}"/>
              </a:ext>
            </a:extLst>
          </p:cNvPr>
          <p:cNvSpPr txBox="1"/>
          <p:nvPr/>
        </p:nvSpPr>
        <p:spPr>
          <a:xfrm>
            <a:off x="6008577" y="6162300"/>
            <a:ext cx="551455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Reid, A. J., Eckert, L. E., Lane, J.‑F., Young, N., Hinch, S. G., Darimont, C. T., Cooke, S. J., Ban, N. C., &amp; Marshall, A. (2020). “Two‑Eyed Seeing”: An Indigenous framework to transform fisheries research and management. </a:t>
            </a:r>
            <a:r>
              <a:rPr lang="en-US" sz="900" i="1" dirty="0"/>
              <a:t>Fish and Fisheries, 21</a:t>
            </a:r>
            <a:r>
              <a:rPr lang="en-US" sz="900" dirty="0"/>
              <a:t>(5), 1–19. </a:t>
            </a:r>
            <a:r>
              <a:rPr lang="en-US" sz="900" dirty="0">
                <a:hlinkClick r:id="rId4"/>
              </a:rPr>
              <a:t>https://doi.org/10.1111/faf.12516</a:t>
            </a:r>
            <a:endParaRPr lang="en-US" sz="9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071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4E749-EE7A-4D05-DCD7-01191C08B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1769" y="78612"/>
            <a:ext cx="4620141" cy="1708244"/>
          </a:xfrm>
        </p:spPr>
        <p:txBody>
          <a:bodyPr>
            <a:noAutofit/>
          </a:bodyPr>
          <a:lstStyle/>
          <a:p>
            <a:r>
              <a:rPr lang="en-US" dirty="0">
                <a:latin typeface="Californian FB" panose="0207040306080B030204" pitchFamily="18" charset="0"/>
              </a:rPr>
              <a:t>‘Taking care of the beach’</a:t>
            </a:r>
          </a:p>
        </p:txBody>
      </p:sp>
      <p:pic>
        <p:nvPicPr>
          <p:cNvPr id="9" name="Picture 8" descr="A person standing on a rocky beach&#10;&#10;Description automatically generated">
            <a:extLst>
              <a:ext uri="{FF2B5EF4-FFF2-40B4-BE49-F238E27FC236}">
                <a16:creationId xmlns:a16="http://schemas.microsoft.com/office/drawing/2014/main" id="{8F9B0166-493F-ACFE-C569-807C791EC7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20" b="-3"/>
          <a:stretch/>
        </p:blipFill>
        <p:spPr>
          <a:xfrm rot="5400000">
            <a:off x="3362793" y="3271997"/>
            <a:ext cx="3606862" cy="3565146"/>
          </a:xfrm>
          <a:prstGeom prst="rect">
            <a:avLst/>
          </a:prstGeom>
        </p:spPr>
      </p:pic>
      <p:pic>
        <p:nvPicPr>
          <p:cNvPr id="7" name="Picture 6" descr="A large rock formation with a hole in the middle of the water">
            <a:extLst>
              <a:ext uri="{FF2B5EF4-FFF2-40B4-BE49-F238E27FC236}">
                <a16:creationId xmlns:a16="http://schemas.microsoft.com/office/drawing/2014/main" id="{31B0DB51-25B0-9D8B-016E-52755E2338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4120"/>
          <a:stretch/>
        </p:blipFill>
        <p:spPr>
          <a:xfrm>
            <a:off x="3391292" y="-1"/>
            <a:ext cx="3547988" cy="3589503"/>
          </a:xfrm>
          <a:prstGeom prst="rect">
            <a:avLst/>
          </a:prstGeom>
        </p:spPr>
      </p:pic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424BCBBF-1B71-090F-76D7-03A593F5C9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1287776"/>
              </p:ext>
            </p:extLst>
          </p:nvPr>
        </p:nvGraphicFramePr>
        <p:xfrm>
          <a:off x="7086482" y="1616034"/>
          <a:ext cx="4620141" cy="4660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4" name="IMG_1530">
            <a:hlinkClick r:id="" action="ppaction://media"/>
            <a:extLst>
              <a:ext uri="{FF2B5EF4-FFF2-40B4-BE49-F238E27FC236}">
                <a16:creationId xmlns:a16="http://schemas.microsoft.com/office/drawing/2014/main" id="{ADA2095A-F3C5-29B0-1BF0-37B26D374F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68" y="-22848"/>
            <a:ext cx="3870477" cy="688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1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2C519-B68B-B8F7-7E46-0797C3F4F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560" y="268351"/>
            <a:ext cx="9384907" cy="596527"/>
          </a:xfrm>
        </p:spPr>
        <p:txBody>
          <a:bodyPr anchor="b">
            <a:noAutofit/>
          </a:bodyPr>
          <a:lstStyle/>
          <a:p>
            <a:r>
              <a:rPr lang="en-US" sz="4000" dirty="0">
                <a:latin typeface="Californian FB" panose="0207040306080B030204" pitchFamily="18" charset="0"/>
              </a:rPr>
              <a:t>Drone Imagery and Intertidal Surveys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02769-E098-EECE-A833-70B730725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512" y="1090427"/>
            <a:ext cx="2833324" cy="4911161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1800" b="0" i="0" dirty="0">
                <a:effectLst/>
                <a:latin typeface="Californian FB" panose="0207040306080B030204" pitchFamily="18" charset="0"/>
              </a:rPr>
              <a:t>-High-altitude drone surveys are used to detect large-scale changes</a:t>
            </a:r>
            <a:r>
              <a:rPr lang="en-US" sz="1800" dirty="0">
                <a:latin typeface="Californian FB" panose="0207040306080B030204" pitchFamily="18" charset="0"/>
              </a:rPr>
              <a:t> </a:t>
            </a:r>
          </a:p>
          <a:p>
            <a:pPr marL="0" indent="0">
              <a:buNone/>
            </a:pPr>
            <a:r>
              <a:rPr lang="en-US" sz="1800" dirty="0">
                <a:latin typeface="Californian FB" panose="0207040306080B030204" pitchFamily="18" charset="0"/>
              </a:rPr>
              <a:t>-L</a:t>
            </a:r>
            <a:r>
              <a:rPr lang="en-US" sz="1800" b="0" i="0" dirty="0">
                <a:effectLst/>
                <a:latin typeface="Californian FB" panose="0207040306080B030204" pitchFamily="18" charset="0"/>
              </a:rPr>
              <a:t>ow-altitude drone surveys are used to define syphon holes, sediment accumulations, and detect small-scale changes </a:t>
            </a:r>
            <a:endParaRPr lang="en-US" sz="1800" dirty="0">
              <a:latin typeface="Californian FB" panose="0207040306080B030204" pitchFamily="18" charset="0"/>
            </a:endParaRPr>
          </a:p>
          <a:p>
            <a:pPr marL="0" indent="0">
              <a:buNone/>
            </a:pPr>
            <a:r>
              <a:rPr lang="en-US" sz="1800" dirty="0">
                <a:latin typeface="Californian FB" panose="0207040306080B030204" pitchFamily="18" charset="0"/>
              </a:rPr>
              <a:t>-Intertidal surveys are based on DFO Marine Spatial Ecology and Analysis (MSEA) : Intertidal Biodiversity Survey Protocol </a:t>
            </a:r>
          </a:p>
          <a:p>
            <a:pPr marL="0" indent="0">
              <a:buNone/>
            </a:pPr>
            <a:r>
              <a:rPr lang="en-US" sz="1800" dirty="0">
                <a:latin typeface="Californian FB" panose="0207040306080B030204" pitchFamily="18" charset="0"/>
              </a:rPr>
              <a:t>-Intertidal surveys are used to characterize and quantify the intertidal biological community and substrate</a:t>
            </a:r>
          </a:p>
          <a:p>
            <a:pPr marL="0" indent="0">
              <a:buNone/>
            </a:pPr>
            <a:endParaRPr lang="en-US" sz="1800" dirty="0">
              <a:latin typeface="Californian FB" panose="0207040306080B030204" pitchFamily="18" charset="0"/>
            </a:endParaRPr>
          </a:p>
          <a:p>
            <a:pPr marL="0" indent="0">
              <a:buNone/>
            </a:pPr>
            <a:endParaRPr lang="en-US" sz="1800" b="0" i="0" dirty="0">
              <a:effectLst/>
              <a:latin typeface="Californian FB" panose="0207040306080B030204" pitchFamily="18" charset="0"/>
            </a:endParaRP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4" name="Picture 3" descr="A person kneeling on the ground with a bucket of water and a couple of other people&#10;&#10;Description automatically generated">
            <a:extLst>
              <a:ext uri="{FF2B5EF4-FFF2-40B4-BE49-F238E27FC236}">
                <a16:creationId xmlns:a16="http://schemas.microsoft.com/office/drawing/2014/main" id="{C054D011-A967-7C8D-D0AD-2B724EC34A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" r="-3" b="-3"/>
          <a:stretch>
            <a:fillRect/>
          </a:stretch>
        </p:blipFill>
        <p:spPr>
          <a:xfrm>
            <a:off x="4285839" y="1070147"/>
            <a:ext cx="3393840" cy="4672927"/>
          </a:xfrm>
          <a:prstGeom prst="rect">
            <a:avLst/>
          </a:prstGeom>
        </p:spPr>
      </p:pic>
      <p:pic>
        <p:nvPicPr>
          <p:cNvPr id="5" name="Picture 4" descr="A rocky beach with trees and a boat&#10;&#10;Description automatically generated">
            <a:extLst>
              <a:ext uri="{FF2B5EF4-FFF2-40B4-BE49-F238E27FC236}">
                <a16:creationId xmlns:a16="http://schemas.microsoft.com/office/drawing/2014/main" id="{449E5FE6-EE47-0346-F831-0C3CFC8736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2" r="29138" b="2"/>
          <a:stretch>
            <a:fillRect/>
          </a:stretch>
        </p:blipFill>
        <p:spPr>
          <a:xfrm>
            <a:off x="7679652" y="1070147"/>
            <a:ext cx="3439354" cy="467292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68E5CCC-C8B4-1C26-7EEC-22D3D6E6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640742" y="2309584"/>
            <a:ext cx="123362" cy="6833167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5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AA4F2E6-C9E1-359F-FAB8-8E3432107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72516" y="4941359"/>
            <a:ext cx="123362" cy="1569619"/>
          </a:xfrm>
          <a:prstGeom prst="rect">
            <a:avLst/>
          </a:prstGeom>
          <a:gradFill>
            <a:gsLst>
              <a:gs pos="19000">
                <a:schemeClr val="accent5">
                  <a:alpha val="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079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A785343-5D24-4118-A2E4-665D196F6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group of people standing on a rocky shore&#10;&#10;Description automatically generated">
            <a:extLst>
              <a:ext uri="{FF2B5EF4-FFF2-40B4-BE49-F238E27FC236}">
                <a16:creationId xmlns:a16="http://schemas.microsoft.com/office/drawing/2014/main" id="{1EFA4083-3B78-0D87-6770-9B104FFD9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73" b="3"/>
          <a:stretch/>
        </p:blipFill>
        <p:spPr>
          <a:xfrm>
            <a:off x="2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10" name="Picture 9" descr="A person standing in front of a crowd&#10;&#10;Description automatically generated">
            <a:extLst>
              <a:ext uri="{FF2B5EF4-FFF2-40B4-BE49-F238E27FC236}">
                <a16:creationId xmlns:a16="http://schemas.microsoft.com/office/drawing/2014/main" id="{E8479296-9736-2ACC-94A2-2A29FB153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3" r="-3" b="7725"/>
          <a:stretch/>
        </p:blipFill>
        <p:spPr>
          <a:xfrm>
            <a:off x="7381876" y="10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14" name="Picture 13" descr="A couple of people holding a blanket&#10;&#10;Description automatically generated">
            <a:extLst>
              <a:ext uri="{FF2B5EF4-FFF2-40B4-BE49-F238E27FC236}">
                <a16:creationId xmlns:a16="http://schemas.microsoft.com/office/drawing/2014/main" id="{EA345E90-5D54-4920-7B52-C5C4173B6D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" r="3" b="3"/>
          <a:stretch/>
        </p:blipFill>
        <p:spPr>
          <a:xfrm>
            <a:off x="4675537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8" name="Picture 7" descr="A group of people standing on a rocky beach&#10;&#10;Description automatically generated">
            <a:extLst>
              <a:ext uri="{FF2B5EF4-FFF2-40B4-BE49-F238E27FC236}">
                <a16:creationId xmlns:a16="http://schemas.microsoft.com/office/drawing/2014/main" id="{52E8AA6F-31A6-3396-7078-62ADA13139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2" r="-2" b="-2"/>
          <a:stretch/>
        </p:blipFill>
        <p:spPr>
          <a:xfrm>
            <a:off x="5353049" y="2660089"/>
            <a:ext cx="6838950" cy="4197911"/>
          </a:xfrm>
          <a:custGeom>
            <a:avLst/>
            <a:gdLst/>
            <a:ahLst/>
            <a:cxnLst/>
            <a:rect l="l" t="t" r="r" b="b"/>
            <a:pathLst>
              <a:path w="6838950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791200" y="0"/>
                </a:lnTo>
                <a:lnTo>
                  <a:pt x="6838950" y="0"/>
                </a:lnTo>
                <a:lnTo>
                  <a:pt x="6838950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21" name="Freeform 11">
            <a:extLst>
              <a:ext uri="{FF2B5EF4-FFF2-40B4-BE49-F238E27FC236}">
                <a16:creationId xmlns:a16="http://schemas.microsoft.com/office/drawing/2014/main" id="{32F4D216-10B7-4DCA-A0A1-068E9E32F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2660091"/>
            <a:ext cx="7122523" cy="4197911"/>
          </a:xfrm>
          <a:custGeom>
            <a:avLst/>
            <a:gdLst>
              <a:gd name="connsiteX0" fmla="*/ 0 w 7122523"/>
              <a:gd name="connsiteY0" fmla="*/ 4197911 h 4197911"/>
              <a:gd name="connsiteX1" fmla="*/ 7122523 w 7122523"/>
              <a:gd name="connsiteY1" fmla="*/ 4197911 h 4197911"/>
              <a:gd name="connsiteX2" fmla="*/ 5177382 w 7122523"/>
              <a:gd name="connsiteY2" fmla="*/ 0 h 4197911"/>
              <a:gd name="connsiteX3" fmla="*/ 5171159 w 7122523"/>
              <a:gd name="connsiteY3" fmla="*/ 0 h 4197911"/>
              <a:gd name="connsiteX4" fmla="*/ 3981368 w 7122523"/>
              <a:gd name="connsiteY4" fmla="*/ 0 h 4197911"/>
              <a:gd name="connsiteX5" fmla="*/ 2331323 w 7122523"/>
              <a:gd name="connsiteY5" fmla="*/ 0 h 4197911"/>
              <a:gd name="connsiteX6" fmla="*/ 0 w 7122523"/>
              <a:gd name="connsiteY6" fmla="*/ 0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F80D1F-7B91-CEC4-CB60-D37232661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88" y="2879067"/>
            <a:ext cx="5308979" cy="852985"/>
          </a:xfrm>
        </p:spPr>
        <p:txBody>
          <a:bodyPr>
            <a:normAutofit/>
          </a:bodyPr>
          <a:lstStyle/>
          <a:p>
            <a:r>
              <a:rPr lang="en-US" sz="3300" dirty="0">
                <a:solidFill>
                  <a:srgbClr val="FFFFFF"/>
                </a:solidFill>
                <a:latin typeface="Californian FB" panose="0207040306080B030204" pitchFamily="18" charset="0"/>
              </a:rPr>
              <a:t>Relationship Building</a:t>
            </a:r>
          </a:p>
        </p:txBody>
      </p:sp>
      <p:pic>
        <p:nvPicPr>
          <p:cNvPr id="6" name="Picture 5" descr="A group of people serving food&#10;&#10;Description automatically generated">
            <a:extLst>
              <a:ext uri="{FF2B5EF4-FFF2-40B4-BE49-F238E27FC236}">
                <a16:creationId xmlns:a16="http://schemas.microsoft.com/office/drawing/2014/main" id="{A2DBFC60-F0F7-23D5-3267-DC19E5214E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" r="9170" b="1"/>
          <a:stretch/>
        </p:blipFill>
        <p:spPr>
          <a:xfrm>
            <a:off x="2268501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916C6-3BF5-612C-FDE2-A9F720425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388" y="3951027"/>
            <a:ext cx="4746863" cy="2130364"/>
          </a:xfrm>
        </p:spPr>
        <p:txBody>
          <a:bodyPr anchor="ctr">
            <a:normAutofit lnSpcReduction="10000"/>
          </a:bodyPr>
          <a:lstStyle/>
          <a:p>
            <a:pPr>
              <a:buFontTx/>
              <a:buChar char="-"/>
            </a:pPr>
            <a:r>
              <a:rPr lang="en-US" sz="2000" dirty="0">
                <a:solidFill>
                  <a:srgbClr val="FFFFFF"/>
                </a:solidFill>
                <a:latin typeface="Californian FB" panose="0207040306080B030204" pitchFamily="18" charset="0"/>
              </a:rPr>
              <a:t>Clam Garden Gathering with Swinomish Tribes, Washington, USA (August 2022)</a:t>
            </a:r>
          </a:p>
          <a:p>
            <a:pPr>
              <a:buFontTx/>
              <a:buChar char="-"/>
            </a:pPr>
            <a:r>
              <a:rPr lang="en-US" sz="2000" dirty="0">
                <a:solidFill>
                  <a:srgbClr val="FFFFFF"/>
                </a:solidFill>
                <a:latin typeface="Californian FB" panose="0207040306080B030204" pitchFamily="18" charset="0"/>
              </a:rPr>
              <a:t>Indigenous Aquaculture Collaborative Gathering, Sitka Alaska (May 2024)</a:t>
            </a:r>
          </a:p>
          <a:p>
            <a:pPr>
              <a:buFontTx/>
              <a:buChar char="-"/>
            </a:pPr>
            <a:r>
              <a:rPr lang="en-US" sz="2000" dirty="0">
                <a:solidFill>
                  <a:srgbClr val="FFFFFF"/>
                </a:solidFill>
                <a:latin typeface="Californian FB" panose="0207040306080B030204" pitchFamily="18" charset="0"/>
              </a:rPr>
              <a:t>Pauquachin Days Clam Garden Gathering, Vancouver Island (August 2025)</a:t>
            </a: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2587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A536C47B7A7142BEB700B93DC12F88" ma:contentTypeVersion="17" ma:contentTypeDescription="Create a new document." ma:contentTypeScope="" ma:versionID="caad720cecb8b557eceb2b237594edd6">
  <xsd:schema xmlns:xsd="http://www.w3.org/2001/XMLSchema" xmlns:xs="http://www.w3.org/2001/XMLSchema" xmlns:p="http://schemas.microsoft.com/office/2006/metadata/properties" xmlns:ns2="4df620c6-3e3d-4ae1-9c3a-d48efd5c4958" xmlns:ns3="8f4d9e0c-4dda-48b9-9cbe-a44784cfd558" targetNamespace="http://schemas.microsoft.com/office/2006/metadata/properties" ma:root="true" ma:fieldsID="6c468336d4eb8382aa2b708686c83ab7" ns2:_="" ns3:_="">
    <xsd:import namespace="4df620c6-3e3d-4ae1-9c3a-d48efd5c4958"/>
    <xsd:import namespace="8f4d9e0c-4dda-48b9-9cbe-a44784cfd558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Test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f620c6-3e3d-4ae1-9c3a-d48efd5c4958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acc48f73-7de2-4015-bab4-8f0498ecc67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Test" ma:index="19" nillable="true" ma:displayName="Data Types" ma:format="Dropdown" ma:internalName="Test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4d9e0c-4dda-48b9-9cbe-a44784cfd558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da3bbba1-d228-484e-81f3-a38c3bb7bde0}" ma:internalName="TaxCatchAll" ma:showField="CatchAllData" ma:web="8f4d9e0c-4dda-48b9-9cbe-a44784cfd55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st xmlns="4df620c6-3e3d-4ae1-9c3a-d48efd5c4958" xsi:nil="true"/>
    <TaxCatchAll xmlns="8f4d9e0c-4dda-48b9-9cbe-a44784cfd558" xsi:nil="true"/>
    <lcf76f155ced4ddcb4097134ff3c332f xmlns="4df620c6-3e3d-4ae1-9c3a-d48efd5c495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2F2DE56-CF58-4401-BACF-CE7A5E7F2B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f620c6-3e3d-4ae1-9c3a-d48efd5c4958"/>
    <ds:schemaRef ds:uri="8f4d9e0c-4dda-48b9-9cbe-a44784cfd55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6E5414E-3438-478C-823D-406F3CD3BAB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22B93B6-1053-484A-AE55-E79A97B01705}">
  <ds:schemaRefs>
    <ds:schemaRef ds:uri="http://schemas.microsoft.com/office/2006/metadata/properties"/>
    <ds:schemaRef ds:uri="http://schemas.microsoft.com/office/infopath/2007/PartnerControls"/>
    <ds:schemaRef ds:uri="4df620c6-3e3d-4ae1-9c3a-d48efd5c4958"/>
    <ds:schemaRef ds:uri="8f4d9e0c-4dda-48b9-9cbe-a44784cfd55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931</Words>
  <Application>Microsoft Office PowerPoint</Application>
  <PresentationFormat>Widescreen</PresentationFormat>
  <Paragraphs>70</Paragraphs>
  <Slides>12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Californian FB</vt:lpstr>
      <vt:lpstr>Roboto</vt:lpstr>
      <vt:lpstr>Office Theme</vt:lpstr>
      <vt:lpstr>PowerPoint Presentation</vt:lpstr>
      <vt:lpstr>PowerPoint Presentation</vt:lpstr>
      <vt:lpstr>Malahat’s connection to clams</vt:lpstr>
      <vt:lpstr>Elder Interviews Sandy Joe, Feb 2023</vt:lpstr>
      <vt:lpstr>- legacy clam garden (age unknown)  - 2-4 m wide clam garden wall (boulders = increased habitat complexity)  - clam bed (shallow slope, pooled water hosts abundant sea life, grain sizes include pebble, sand, shell hash)  - clam garden research: faster clam growth rate, larger clams, greater density of clams, buffer for climate events </vt:lpstr>
      <vt:lpstr>Two-Eyed Seeing Approach </vt:lpstr>
      <vt:lpstr>‘Taking care of the beach’</vt:lpstr>
      <vt:lpstr>Drone Imagery and Intertidal Surveys</vt:lpstr>
      <vt:lpstr>Relationship Building</vt:lpstr>
      <vt:lpstr>PowerPoint Presentation</vt:lpstr>
      <vt:lpstr>PowerPoint Presentation</vt:lpstr>
      <vt:lpstr>Huy ch q’u meghan.tomlin@malahatnation.com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Meghan Tomlin</dc:creator>
  <cp:lastModifiedBy>Meghan Tomlin</cp:lastModifiedBy>
  <cp:revision>3</cp:revision>
  <dcterms:created xsi:type="dcterms:W3CDTF">2024-11-22T16:56:30Z</dcterms:created>
  <dcterms:modified xsi:type="dcterms:W3CDTF">2025-07-11T20:40:24Z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0x0101009CA536C47B7A7142BEB700B93DC12F88</vt:lpwstr>
  </property>
  <property fmtid="{D5CDD505-2E9C-101B-9397-08002B2CF9AE}" pid="3" name="MediaServiceImageTags">
    <vt:lpwstr/>
  </property>
</Properties>
</file>