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3"/>
  </p:sldMasterIdLst>
  <p:notesMasterIdLst>
    <p:notesMasterId r:id="rId4"/>
  </p:notesMasterIdLst>
  <p:sldIdLst>
    <p:sldId id="256" r:id="rId5"/>
    <p:sldId id="257" r:id="rId6"/>
    <p:sldId id="258" r:id="rId7"/>
  </p:sldIdLst>
  <p:sldSz cy="6858000" cx="12188950"/>
  <p:notesSz cx="6858000" cy="9144000"/>
  <p:embeddedFontLst>
    <p:embeddedFont>
      <p:font typeface="Rajdhani SemiBold"/>
      <p:regular r:id="rId8"/>
      <p:bold r:id="rId9"/>
    </p:embeddedFont>
    <p:embeddedFont>
      <p:font typeface="Rajdhani Medium"/>
      <p:regular r:id="rId10"/>
      <p:bold r:id="rId11"/>
    </p:embeddedFont>
    <p:embeddedFont>
      <p:font typeface="Rajdhani"/>
      <p:regular r:id="rId12"/>
      <p:bold r:id="rId13"/>
    </p:embeddedFon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ajdhaniSemi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RajdhaniSemiBold-regular.fntdata"/><Relationship Id="rId11" Type="http://schemas.openxmlformats.org/officeDocument/2006/relationships/font" Target="fonts/RajdhaniMedium-bold.fntdata"/><Relationship Id="rId10" Type="http://schemas.openxmlformats.org/officeDocument/2006/relationships/font" Target="fonts/RajdhaniMedium-regular.fntdata"/><Relationship Id="rId13" Type="http://schemas.openxmlformats.org/officeDocument/2006/relationships/font" Target="fonts/Rajdhani-bold.fntdata"/><Relationship Id="rId12" Type="http://schemas.openxmlformats.org/officeDocument/2006/relationships/font" Target="fonts/Rajdhani-regular.fntdata"/><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04a283a7c_0_5: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04a283a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04a283a7c_0_25: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504a283a7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planetary boundaries framework is a science-based way to define the safe operating space for humanity on Earth. It identifies nine critical Earth system processes—like climate change, ocean acidification, and biosphere integrity—and sets quantitative limits, or “boundaries,” that we should not cross to avoid destabilizing the planet.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ocean observing, this framework is especially powerful. The ocean is central to many planetary boundaries—it regulates climate, absorbs CO₂, buffers acidification, and supports biodiversity. By monitoring the ocean in detail, we can track how close we are to crossing these boundaries, detect early warning signs of tipping points, and inform policy to keep us within safe limits.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Ocean observing systems provide essential data on temperature, pH, oxygen levels, currents, and ecosystems—making them vital tools for measuring planetary health. In short, applying the planetary boundaries framework to ocean observing helps us move from simply collecting data to using it to manage Earth’s systems sustainably for future generations.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04a283a7c_0_40: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04a283a7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background" type="title">
  <p:cSld name="TITLE">
    <p:bg>
      <p:bgPr>
        <a:solidFill>
          <a:srgbClr val="123253"/>
        </a:solidFill>
      </p:bgPr>
    </p:bg>
    <p:spTree>
      <p:nvGrpSpPr>
        <p:cNvPr id="6" name="Shape 6"/>
        <p:cNvGrpSpPr/>
        <p:nvPr/>
      </p:nvGrpSpPr>
      <p:grpSpPr>
        <a:xfrm>
          <a:off x="0" y="0"/>
          <a:ext cx="0" cy="0"/>
          <a:chOff x="0" y="0"/>
          <a:chExt cx="0" cy="0"/>
        </a:xfrm>
      </p:grpSpPr>
      <p:pic>
        <p:nvPicPr>
          <p:cNvPr id="7" name="Google Shape;7;p2"/>
          <p:cNvPicPr preferRelativeResize="0"/>
          <p:nvPr/>
        </p:nvPicPr>
        <p:blipFill>
          <a:blip r:embed="rId2">
            <a:alphaModFix/>
          </a:blip>
          <a:stretch>
            <a:fillRect/>
          </a:stretch>
        </p:blipFill>
        <p:spPr>
          <a:xfrm>
            <a:off x="609450" y="609600"/>
            <a:ext cx="1517906" cy="1517906"/>
          </a:xfrm>
          <a:prstGeom prst="rect">
            <a:avLst/>
          </a:prstGeom>
          <a:noFill/>
          <a:ln>
            <a:noFill/>
          </a:ln>
        </p:spPr>
      </p:pic>
      <p:sp>
        <p:nvSpPr>
          <p:cNvPr id="8" name="Google Shape;8;p2"/>
          <p:cNvSpPr txBox="1"/>
          <p:nvPr>
            <p:ph type="title"/>
          </p:nvPr>
        </p:nvSpPr>
        <p:spPr>
          <a:xfrm>
            <a:off x="508100" y="3175000"/>
            <a:ext cx="7956000" cy="1701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4400"/>
              <a:buFont typeface="Rajdhani SemiBold"/>
              <a:buNone/>
              <a:defRPr sz="4400">
                <a:solidFill>
                  <a:schemeClr val="lt2"/>
                </a:solidFill>
                <a:latin typeface="Rajdhani SemiBold"/>
                <a:ea typeface="Rajdhani SemiBold"/>
                <a:cs typeface="Rajdhani SemiBold"/>
                <a:sym typeface="Rajdhani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 name="Google Shape;9;p2"/>
          <p:cNvSpPr txBox="1"/>
          <p:nvPr>
            <p:ph idx="1" type="subTitle"/>
          </p:nvPr>
        </p:nvSpPr>
        <p:spPr>
          <a:xfrm>
            <a:off x="508100" y="2852275"/>
            <a:ext cx="6591300" cy="397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1800"/>
              <a:buFont typeface="Rajdhani Medium"/>
              <a:buNone/>
              <a:defRPr sz="1800">
                <a:solidFill>
                  <a:schemeClr val="lt2"/>
                </a:solidFill>
                <a:latin typeface="Rajdhani Medium"/>
                <a:ea typeface="Rajdhani Medium"/>
                <a:cs typeface="Rajdhani Medium"/>
                <a:sym typeface="Rajdhani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2"/>
          <p:cNvSpPr txBox="1"/>
          <p:nvPr>
            <p:ph idx="2" type="subTitle"/>
          </p:nvPr>
        </p:nvSpPr>
        <p:spPr>
          <a:xfrm>
            <a:off x="508100" y="4876900"/>
            <a:ext cx="4699200" cy="751500"/>
          </a:xfrm>
          <a:prstGeom prst="rect">
            <a:avLst/>
          </a:prstGeom>
          <a:noFill/>
          <a:ln>
            <a:noFill/>
          </a:ln>
        </p:spPr>
        <p:txBody>
          <a:bodyPr anchorCtr="0" anchor="t" bIns="91425" lIns="91425" spcFirstLastPara="1" rIns="91425" wrap="square" tIns="91425">
            <a:noAutofit/>
          </a:bodyPr>
          <a:lstStyle>
            <a:lvl1pPr lvl="0">
              <a:lnSpc>
                <a:spcPct val="150000"/>
              </a:lnSpc>
              <a:spcBef>
                <a:spcPts val="0"/>
              </a:spcBef>
              <a:spcAft>
                <a:spcPts val="0"/>
              </a:spcAft>
              <a:buClr>
                <a:schemeClr val="lt2"/>
              </a:buClr>
              <a:buSzPts val="1800"/>
              <a:buFont typeface="Rajdhani Medium"/>
              <a:buNone/>
              <a:defRPr sz="1800">
                <a:solidFill>
                  <a:schemeClr val="lt2"/>
                </a:solidFill>
                <a:latin typeface="Rajdhani Medium"/>
                <a:ea typeface="Rajdhani Medium"/>
                <a:cs typeface="Rajdhani Medium"/>
                <a:sym typeface="Rajdhani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2"/>
          <p:cNvSpPr txBox="1"/>
          <p:nvPr/>
        </p:nvSpPr>
        <p:spPr>
          <a:xfrm>
            <a:off x="506575" y="6171900"/>
            <a:ext cx="4094700" cy="4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2"/>
                </a:solidFill>
                <a:latin typeface="Open Sans"/>
                <a:ea typeface="Open Sans"/>
                <a:cs typeface="Open Sans"/>
                <a:sym typeface="Open Sans"/>
              </a:rPr>
              <a:t>A UNIVERSITY OF VICTORIA INITIATIVE</a:t>
            </a:r>
            <a:endParaRPr b="1" sz="1100">
              <a:solidFill>
                <a:schemeClr val="lt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folger deep">
  <p:cSld name="CUSTOM_1_1_1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1"/>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1"/>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28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folger deep">
  <p:cSld name="CUSTOM_1_1_1_1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2"/>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12"/>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739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CBM">
  <p:cSld name="CUSTOM_1_1_1_1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13"/>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700"/>
              <a:buFont typeface="Rajdhani SemiBold"/>
              <a:buNone/>
              <a:defRPr sz="17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288">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CBM">
  <p:cSld name="CUSTOM_1_1_1_1_1_1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62" name="Google Shape;62;p14"/>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700"/>
              <a:buFont typeface="Rajdhani SemiBold"/>
              <a:buNone/>
              <a:defRPr sz="1700">
                <a:solidFill>
                  <a:schemeClr val="dk1"/>
                </a:solidFill>
                <a:latin typeface="Rajdhani SemiBold"/>
                <a:ea typeface="Rajdhani SemiBold"/>
                <a:cs typeface="Rajdhani SemiBold"/>
                <a:sym typeface="Rajdhani SemiBold"/>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pos="739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kelp">
  <p:cSld name="CUSTOM_1_1_1_1_1_1_1_1_2">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15"/>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7390">
          <p15:clr>
            <a:srgbClr val="E46962"/>
          </p15:clr>
        </p15:guide>
        <p15:guide id="2" pos="28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kelp">
  <p:cSld name="CUSTOM_1_1_1_1_1_1_1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16"/>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739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seals">
  <p:cSld name="CUSTOM_1_1_1_1_1_1_1_1_1_1">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7"/>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7"/>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seals">
  <p:cSld name="CUSTOM_1_1_1_1_1_1_1_1_1_1_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8"/>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vents">
  <p:cSld name="CUSTOM_1_1_1_1_1_1_1_1_1_1_1_1">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9"/>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 name="Google Shape;77;p19"/>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vents">
  <p:cSld name="CUSTOM_1_1_1_1_1_1_1_1_1_1_1_1_1">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20"/>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background">
  <p:cSld name="TITLE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3">
            <a:alphaModFix/>
          </a:blip>
          <a:stretch>
            <a:fillRect/>
          </a:stretch>
        </p:blipFill>
        <p:spPr>
          <a:xfrm>
            <a:off x="609450" y="609600"/>
            <a:ext cx="1517906" cy="1517906"/>
          </a:xfrm>
          <a:prstGeom prst="rect">
            <a:avLst/>
          </a:prstGeom>
          <a:noFill/>
          <a:ln>
            <a:noFill/>
          </a:ln>
        </p:spPr>
      </p:pic>
      <p:sp>
        <p:nvSpPr>
          <p:cNvPr id="14" name="Google Shape;14;p3"/>
          <p:cNvSpPr txBox="1"/>
          <p:nvPr>
            <p:ph type="title"/>
          </p:nvPr>
        </p:nvSpPr>
        <p:spPr>
          <a:xfrm>
            <a:off x="508100" y="3175000"/>
            <a:ext cx="7956000" cy="1701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4400"/>
              <a:buFont typeface="Rajdhani SemiBold"/>
              <a:buNone/>
              <a:defRPr sz="4400">
                <a:solidFill>
                  <a:schemeClr val="lt2"/>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 name="Google Shape;15;p3"/>
          <p:cNvSpPr txBox="1"/>
          <p:nvPr>
            <p:ph idx="1" type="subTitle"/>
          </p:nvPr>
        </p:nvSpPr>
        <p:spPr>
          <a:xfrm>
            <a:off x="508100" y="2852275"/>
            <a:ext cx="6591300" cy="397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1800"/>
              <a:buFont typeface="Rajdhani Medium"/>
              <a:buNone/>
              <a:defRPr sz="1800">
                <a:solidFill>
                  <a:schemeClr val="lt2"/>
                </a:solidFill>
                <a:latin typeface="Rajdhani Medium"/>
                <a:ea typeface="Rajdhani Medium"/>
                <a:cs typeface="Rajdhani Medium"/>
                <a:sym typeface="Rajdhani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3"/>
          <p:cNvSpPr txBox="1"/>
          <p:nvPr>
            <p:ph idx="2" type="subTitle"/>
          </p:nvPr>
        </p:nvSpPr>
        <p:spPr>
          <a:xfrm>
            <a:off x="508100" y="4876900"/>
            <a:ext cx="4699200" cy="751500"/>
          </a:xfrm>
          <a:prstGeom prst="rect">
            <a:avLst/>
          </a:prstGeom>
          <a:noFill/>
          <a:ln>
            <a:noFill/>
          </a:ln>
        </p:spPr>
        <p:txBody>
          <a:bodyPr anchorCtr="0" anchor="t" bIns="91425" lIns="91425" spcFirstLastPara="1" rIns="91425" wrap="square" tIns="91425">
            <a:noAutofit/>
          </a:bodyPr>
          <a:lstStyle>
            <a:lvl1pPr lvl="0" rtl="0">
              <a:lnSpc>
                <a:spcPct val="150000"/>
              </a:lnSpc>
              <a:spcBef>
                <a:spcPts val="0"/>
              </a:spcBef>
              <a:spcAft>
                <a:spcPts val="0"/>
              </a:spcAft>
              <a:buClr>
                <a:schemeClr val="lt2"/>
              </a:buClr>
              <a:buSzPts val="1800"/>
              <a:buFont typeface="Rajdhani Medium"/>
              <a:buNone/>
              <a:defRPr sz="1800">
                <a:solidFill>
                  <a:schemeClr val="lt2"/>
                </a:solidFill>
                <a:latin typeface="Rajdhani Medium"/>
                <a:ea typeface="Rajdhani Medium"/>
                <a:cs typeface="Rajdhani Medium"/>
                <a:sym typeface="Rajdhani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3"/>
          <p:cNvSpPr txBox="1"/>
          <p:nvPr/>
        </p:nvSpPr>
        <p:spPr>
          <a:xfrm>
            <a:off x="506575" y="6171900"/>
            <a:ext cx="4094700" cy="4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2"/>
                </a:solidFill>
                <a:latin typeface="Open Sans"/>
                <a:ea typeface="Open Sans"/>
                <a:cs typeface="Open Sans"/>
                <a:sym typeface="Open Sans"/>
              </a:rPr>
              <a:t>A UNIVERSITY OF VICTORIA INITIATIVE</a:t>
            </a:r>
            <a:endParaRPr b="1" sz="1100">
              <a:solidFill>
                <a:schemeClr val="lt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1 image">
  <p:cSld name="CUSTOM_2">
    <p:spTree>
      <p:nvGrpSpPr>
        <p:cNvPr id="81" name="Shape 81"/>
        <p:cNvGrpSpPr/>
        <p:nvPr/>
      </p:nvGrpSpPr>
      <p:grpSpPr>
        <a:xfrm>
          <a:off x="0" y="0"/>
          <a:ext cx="0" cy="0"/>
          <a:chOff x="0" y="0"/>
          <a:chExt cx="0" cy="0"/>
        </a:xfrm>
      </p:grpSpPr>
      <p:sp>
        <p:nvSpPr>
          <p:cNvPr id="82" name="Google Shape;82;p21"/>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21"/>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21"/>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85" name="Google Shape;85;p21"/>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86" name="Google Shape;86;p21"/>
          <p:cNvSpPr/>
          <p:nvPr>
            <p:ph idx="2" type="pic"/>
          </p:nvPr>
        </p:nvSpPr>
        <p:spPr>
          <a:xfrm>
            <a:off x="5447625" y="459550"/>
            <a:ext cx="6741300" cy="59415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1 image">
  <p:cSld name="CUSTOM_2_3">
    <p:spTree>
      <p:nvGrpSpPr>
        <p:cNvPr id="87" name="Shape 87"/>
        <p:cNvGrpSpPr/>
        <p:nvPr/>
      </p:nvGrpSpPr>
      <p:grpSpPr>
        <a:xfrm>
          <a:off x="0" y="0"/>
          <a:ext cx="0" cy="0"/>
          <a:chOff x="0" y="0"/>
          <a:chExt cx="0" cy="0"/>
        </a:xfrm>
      </p:grpSpPr>
      <p:sp>
        <p:nvSpPr>
          <p:cNvPr id="88" name="Google Shape;88;p22"/>
          <p:cNvSpPr/>
          <p:nvPr/>
        </p:nvSpPr>
        <p:spPr>
          <a:xfrm>
            <a:off x="0" y="459550"/>
            <a:ext cx="52305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22"/>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22"/>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22"/>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42900" lvl="1" marL="914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2pPr>
            <a:lvl3pPr indent="-342900" lvl="2" marL="1371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3pPr>
            <a:lvl4pPr indent="-342900" lvl="3" marL="1828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92" name="Google Shape;92;p22"/>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93" name="Google Shape;93;p22"/>
          <p:cNvSpPr/>
          <p:nvPr>
            <p:ph idx="2" type="pic"/>
          </p:nvPr>
        </p:nvSpPr>
        <p:spPr>
          <a:xfrm>
            <a:off x="5447625" y="459550"/>
            <a:ext cx="6741300" cy="59415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2 image">
  <p:cSld name="CUSTOM_2_2">
    <p:spTree>
      <p:nvGrpSpPr>
        <p:cNvPr id="94" name="Shape 94"/>
        <p:cNvGrpSpPr/>
        <p:nvPr/>
      </p:nvGrpSpPr>
      <p:grpSpPr>
        <a:xfrm>
          <a:off x="0" y="0"/>
          <a:ext cx="0" cy="0"/>
          <a:chOff x="0" y="0"/>
          <a:chExt cx="0" cy="0"/>
        </a:xfrm>
      </p:grpSpPr>
      <p:sp>
        <p:nvSpPr>
          <p:cNvPr id="95" name="Google Shape;95;p23"/>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23"/>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23"/>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98" name="Google Shape;98;p23"/>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99" name="Google Shape;99;p23"/>
          <p:cNvSpPr/>
          <p:nvPr>
            <p:ph idx="2" type="pic"/>
          </p:nvPr>
        </p:nvSpPr>
        <p:spPr>
          <a:xfrm>
            <a:off x="5447625" y="459550"/>
            <a:ext cx="6741300" cy="2870400"/>
          </a:xfrm>
          <a:prstGeom prst="rect">
            <a:avLst/>
          </a:prstGeom>
          <a:noFill/>
          <a:ln>
            <a:noFill/>
          </a:ln>
        </p:spPr>
      </p:sp>
      <p:sp>
        <p:nvSpPr>
          <p:cNvPr id="100" name="Google Shape;100;p23"/>
          <p:cNvSpPr/>
          <p:nvPr>
            <p:ph idx="3" type="pic"/>
          </p:nvPr>
        </p:nvSpPr>
        <p:spPr>
          <a:xfrm>
            <a:off x="5447625" y="3530650"/>
            <a:ext cx="6741300" cy="28704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2 image">
  <p:cSld name="CUSTOM_2_2_2">
    <p:spTree>
      <p:nvGrpSpPr>
        <p:cNvPr id="101" name="Shape 101"/>
        <p:cNvGrpSpPr/>
        <p:nvPr/>
      </p:nvGrpSpPr>
      <p:grpSpPr>
        <a:xfrm>
          <a:off x="0" y="0"/>
          <a:ext cx="0" cy="0"/>
          <a:chOff x="0" y="0"/>
          <a:chExt cx="0" cy="0"/>
        </a:xfrm>
      </p:grpSpPr>
      <p:sp>
        <p:nvSpPr>
          <p:cNvPr id="102" name="Google Shape;102;p24"/>
          <p:cNvSpPr/>
          <p:nvPr/>
        </p:nvSpPr>
        <p:spPr>
          <a:xfrm>
            <a:off x="0" y="459550"/>
            <a:ext cx="52305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24"/>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24"/>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24"/>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42900" lvl="1" marL="914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2pPr>
            <a:lvl3pPr indent="-342900" lvl="2" marL="1371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3pPr>
            <a:lvl4pPr indent="-342900" lvl="3" marL="1828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106" name="Google Shape;106;p24"/>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07" name="Google Shape;107;p24"/>
          <p:cNvSpPr/>
          <p:nvPr>
            <p:ph idx="2" type="pic"/>
          </p:nvPr>
        </p:nvSpPr>
        <p:spPr>
          <a:xfrm>
            <a:off x="5447625" y="459550"/>
            <a:ext cx="6741300" cy="2870400"/>
          </a:xfrm>
          <a:prstGeom prst="rect">
            <a:avLst/>
          </a:prstGeom>
          <a:noFill/>
          <a:ln>
            <a:noFill/>
          </a:ln>
        </p:spPr>
      </p:sp>
      <p:sp>
        <p:nvSpPr>
          <p:cNvPr id="108" name="Google Shape;108;p24"/>
          <p:cNvSpPr/>
          <p:nvPr>
            <p:ph idx="3" type="pic"/>
          </p:nvPr>
        </p:nvSpPr>
        <p:spPr>
          <a:xfrm>
            <a:off x="5447625" y="3530650"/>
            <a:ext cx="6741300" cy="28704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2 image vertical">
  <p:cSld name="CUSTOM_2_2_1">
    <p:spTree>
      <p:nvGrpSpPr>
        <p:cNvPr id="109" name="Shape 109"/>
        <p:cNvGrpSpPr/>
        <p:nvPr/>
      </p:nvGrpSpPr>
      <p:grpSpPr>
        <a:xfrm>
          <a:off x="0" y="0"/>
          <a:ext cx="0" cy="0"/>
          <a:chOff x="0" y="0"/>
          <a:chExt cx="0" cy="0"/>
        </a:xfrm>
      </p:grpSpPr>
      <p:sp>
        <p:nvSpPr>
          <p:cNvPr id="110" name="Google Shape;110;p25"/>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25"/>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5"/>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113" name="Google Shape;113;p25"/>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14" name="Google Shape;114;p25"/>
          <p:cNvSpPr/>
          <p:nvPr>
            <p:ph idx="2" type="pic"/>
          </p:nvPr>
        </p:nvSpPr>
        <p:spPr>
          <a:xfrm flipH="1" rot="5400000">
            <a:off x="7577050" y="1787350"/>
            <a:ext cx="5941500" cy="3282300"/>
          </a:xfrm>
          <a:prstGeom prst="rect">
            <a:avLst/>
          </a:prstGeom>
          <a:noFill/>
          <a:ln>
            <a:noFill/>
          </a:ln>
        </p:spPr>
      </p:sp>
      <p:sp>
        <p:nvSpPr>
          <p:cNvPr id="115" name="Google Shape;115;p25"/>
          <p:cNvSpPr/>
          <p:nvPr>
            <p:ph idx="3" type="pic"/>
          </p:nvPr>
        </p:nvSpPr>
        <p:spPr>
          <a:xfrm flipH="1" rot="5400000">
            <a:off x="4102050" y="1786750"/>
            <a:ext cx="5941500" cy="32835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4 image">
  <p:cSld name="CUSTOM_2_2_1_2">
    <p:spTree>
      <p:nvGrpSpPr>
        <p:cNvPr id="116" name="Shape 116"/>
        <p:cNvGrpSpPr/>
        <p:nvPr/>
      </p:nvGrpSpPr>
      <p:grpSpPr>
        <a:xfrm>
          <a:off x="0" y="0"/>
          <a:ext cx="0" cy="0"/>
          <a:chOff x="0" y="0"/>
          <a:chExt cx="0" cy="0"/>
        </a:xfrm>
      </p:grpSpPr>
      <p:sp>
        <p:nvSpPr>
          <p:cNvPr id="117" name="Google Shape;117;p26"/>
          <p:cNvSpPr/>
          <p:nvPr/>
        </p:nvSpPr>
        <p:spPr>
          <a:xfrm>
            <a:off x="0" y="459550"/>
            <a:ext cx="52305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26"/>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26"/>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6"/>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1pPr>
            <a:lvl2pPr indent="-342900" lvl="1" marL="9144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2pPr>
            <a:lvl3pPr indent="-342900" lvl="2" marL="13716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3pPr>
            <a:lvl4pPr indent="-342900" lvl="3" marL="18288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4pPr>
            <a:lvl5pPr indent="-342900" lvl="4" marL="22860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5pPr>
            <a:lvl6pPr indent="-342900" lvl="5" marL="27432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6pPr>
            <a:lvl7pPr indent="-342900" lvl="6" marL="32004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7pPr>
            <a:lvl8pPr indent="-342900" lvl="7" marL="36576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8pPr>
            <a:lvl9pPr indent="-342900" lvl="8" marL="41148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9pPr>
          </a:lstStyle>
          <a:p/>
        </p:txBody>
      </p:sp>
      <p:sp>
        <p:nvSpPr>
          <p:cNvPr id="121" name="Google Shape;121;p26"/>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22" name="Google Shape;122;p26"/>
          <p:cNvSpPr/>
          <p:nvPr>
            <p:ph idx="2" type="pic"/>
          </p:nvPr>
        </p:nvSpPr>
        <p:spPr>
          <a:xfrm flipH="1" rot="5400000">
            <a:off x="9112300" y="252150"/>
            <a:ext cx="2871000" cy="3282300"/>
          </a:xfrm>
          <a:prstGeom prst="rect">
            <a:avLst/>
          </a:prstGeom>
          <a:noFill/>
          <a:ln>
            <a:noFill/>
          </a:ln>
        </p:spPr>
      </p:sp>
      <p:sp>
        <p:nvSpPr>
          <p:cNvPr id="123" name="Google Shape;123;p26"/>
          <p:cNvSpPr/>
          <p:nvPr>
            <p:ph idx="3" type="pic"/>
          </p:nvPr>
        </p:nvSpPr>
        <p:spPr>
          <a:xfrm flipH="1" rot="5400000">
            <a:off x="5637300" y="251550"/>
            <a:ext cx="2871000" cy="3283500"/>
          </a:xfrm>
          <a:prstGeom prst="rect">
            <a:avLst/>
          </a:prstGeom>
          <a:noFill/>
          <a:ln>
            <a:noFill/>
          </a:ln>
        </p:spPr>
      </p:sp>
      <p:sp>
        <p:nvSpPr>
          <p:cNvPr id="124" name="Google Shape;124;p26"/>
          <p:cNvSpPr/>
          <p:nvPr>
            <p:ph idx="4" type="pic"/>
          </p:nvPr>
        </p:nvSpPr>
        <p:spPr>
          <a:xfrm flipH="1" rot="5400000">
            <a:off x="9112300" y="3323550"/>
            <a:ext cx="2871000" cy="3282300"/>
          </a:xfrm>
          <a:prstGeom prst="rect">
            <a:avLst/>
          </a:prstGeom>
          <a:noFill/>
          <a:ln>
            <a:noFill/>
          </a:ln>
        </p:spPr>
      </p:sp>
      <p:sp>
        <p:nvSpPr>
          <p:cNvPr id="125" name="Google Shape;125;p26"/>
          <p:cNvSpPr/>
          <p:nvPr>
            <p:ph idx="5" type="pic"/>
          </p:nvPr>
        </p:nvSpPr>
        <p:spPr>
          <a:xfrm flipH="1" rot="5400000">
            <a:off x="5637300" y="3322950"/>
            <a:ext cx="2871000" cy="32835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4 image">
  <p:cSld name="CUSTOM_2_2_1_2_1">
    <p:spTree>
      <p:nvGrpSpPr>
        <p:cNvPr id="126" name="Shape 126"/>
        <p:cNvGrpSpPr/>
        <p:nvPr/>
      </p:nvGrpSpPr>
      <p:grpSpPr>
        <a:xfrm>
          <a:off x="0" y="0"/>
          <a:ext cx="0" cy="0"/>
          <a:chOff x="0" y="0"/>
          <a:chExt cx="0" cy="0"/>
        </a:xfrm>
      </p:grpSpPr>
      <p:sp>
        <p:nvSpPr>
          <p:cNvPr id="127" name="Google Shape;127;p27"/>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27"/>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7"/>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130" name="Google Shape;130;p27"/>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31" name="Google Shape;131;p27"/>
          <p:cNvSpPr/>
          <p:nvPr>
            <p:ph idx="2" type="pic"/>
          </p:nvPr>
        </p:nvSpPr>
        <p:spPr>
          <a:xfrm flipH="1" rot="5400000">
            <a:off x="9112300" y="252150"/>
            <a:ext cx="2871000" cy="3282300"/>
          </a:xfrm>
          <a:prstGeom prst="rect">
            <a:avLst/>
          </a:prstGeom>
          <a:noFill/>
          <a:ln>
            <a:noFill/>
          </a:ln>
        </p:spPr>
      </p:sp>
      <p:sp>
        <p:nvSpPr>
          <p:cNvPr id="132" name="Google Shape;132;p27"/>
          <p:cNvSpPr/>
          <p:nvPr>
            <p:ph idx="3" type="pic"/>
          </p:nvPr>
        </p:nvSpPr>
        <p:spPr>
          <a:xfrm flipH="1" rot="5400000">
            <a:off x="5637300" y="251550"/>
            <a:ext cx="2871000" cy="3283500"/>
          </a:xfrm>
          <a:prstGeom prst="rect">
            <a:avLst/>
          </a:prstGeom>
          <a:noFill/>
          <a:ln>
            <a:noFill/>
          </a:ln>
        </p:spPr>
      </p:sp>
      <p:sp>
        <p:nvSpPr>
          <p:cNvPr id="133" name="Google Shape;133;p27"/>
          <p:cNvSpPr/>
          <p:nvPr>
            <p:ph idx="4" type="pic"/>
          </p:nvPr>
        </p:nvSpPr>
        <p:spPr>
          <a:xfrm flipH="1" rot="5400000">
            <a:off x="9112300" y="3323550"/>
            <a:ext cx="2871000" cy="3282300"/>
          </a:xfrm>
          <a:prstGeom prst="rect">
            <a:avLst/>
          </a:prstGeom>
          <a:noFill/>
          <a:ln>
            <a:noFill/>
          </a:ln>
        </p:spPr>
      </p:sp>
      <p:sp>
        <p:nvSpPr>
          <p:cNvPr id="134" name="Google Shape;134;p27"/>
          <p:cNvSpPr/>
          <p:nvPr>
            <p:ph idx="5" type="pic"/>
          </p:nvPr>
        </p:nvSpPr>
        <p:spPr>
          <a:xfrm flipH="1" rot="5400000">
            <a:off x="5637300" y="3322950"/>
            <a:ext cx="2871000" cy="3283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2 image vertical">
  <p:cSld name="CUSTOM_2_2_1_1">
    <p:spTree>
      <p:nvGrpSpPr>
        <p:cNvPr id="135" name="Shape 135"/>
        <p:cNvGrpSpPr/>
        <p:nvPr/>
      </p:nvGrpSpPr>
      <p:grpSpPr>
        <a:xfrm>
          <a:off x="0" y="0"/>
          <a:ext cx="0" cy="0"/>
          <a:chOff x="0" y="0"/>
          <a:chExt cx="0" cy="0"/>
        </a:xfrm>
      </p:grpSpPr>
      <p:sp>
        <p:nvSpPr>
          <p:cNvPr id="136" name="Google Shape;136;p28"/>
          <p:cNvSpPr/>
          <p:nvPr/>
        </p:nvSpPr>
        <p:spPr>
          <a:xfrm>
            <a:off x="0" y="459550"/>
            <a:ext cx="52305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8"/>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2400"/>
              <a:buFont typeface="Rajdhani SemiBold"/>
              <a:buNone/>
              <a:defRPr sz="2400">
                <a:solidFill>
                  <a:schemeClr val="lt2"/>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28"/>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8"/>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1pPr>
            <a:lvl2pPr indent="-342900" lvl="1" marL="9144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2pPr>
            <a:lvl3pPr indent="-342900" lvl="2" marL="13716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3pPr>
            <a:lvl4pPr indent="-342900" lvl="3" marL="18288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4pPr>
            <a:lvl5pPr indent="-342900" lvl="4" marL="22860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5pPr>
            <a:lvl6pPr indent="-342900" lvl="5" marL="27432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6pPr>
            <a:lvl7pPr indent="-342900" lvl="6" marL="32004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7pPr>
            <a:lvl8pPr indent="-342900" lvl="7" marL="36576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8pPr>
            <a:lvl9pPr indent="-342900" lvl="8" marL="4114800" rtl="0">
              <a:lnSpc>
                <a:spcPct val="100000"/>
              </a:lnSpc>
              <a:spcBef>
                <a:spcPts val="0"/>
              </a:spcBef>
              <a:spcAft>
                <a:spcPts val="0"/>
              </a:spcAft>
              <a:buClr>
                <a:schemeClr val="lt2"/>
              </a:buClr>
              <a:buSzPts val="1800"/>
              <a:buFont typeface="Open Sans"/>
              <a:buChar char="■"/>
              <a:defRPr sz="1800">
                <a:solidFill>
                  <a:schemeClr val="lt2"/>
                </a:solidFill>
                <a:latin typeface="Open Sans"/>
                <a:ea typeface="Open Sans"/>
                <a:cs typeface="Open Sans"/>
                <a:sym typeface="Open Sans"/>
              </a:defRPr>
            </a:lvl9pPr>
          </a:lstStyle>
          <a:p/>
        </p:txBody>
      </p:sp>
      <p:sp>
        <p:nvSpPr>
          <p:cNvPr id="140" name="Google Shape;140;p28"/>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41" name="Google Shape;141;p28"/>
          <p:cNvSpPr/>
          <p:nvPr>
            <p:ph idx="2" type="pic"/>
          </p:nvPr>
        </p:nvSpPr>
        <p:spPr>
          <a:xfrm flipH="1" rot="5400000">
            <a:off x="7577050" y="1787350"/>
            <a:ext cx="5941500" cy="3282300"/>
          </a:xfrm>
          <a:prstGeom prst="rect">
            <a:avLst/>
          </a:prstGeom>
          <a:noFill/>
          <a:ln>
            <a:noFill/>
          </a:ln>
        </p:spPr>
      </p:sp>
      <p:sp>
        <p:nvSpPr>
          <p:cNvPr id="142" name="Google Shape;142;p28"/>
          <p:cNvSpPr/>
          <p:nvPr>
            <p:ph idx="3" type="pic"/>
          </p:nvPr>
        </p:nvSpPr>
        <p:spPr>
          <a:xfrm flipH="1" rot="5400000">
            <a:off x="4102050" y="1786750"/>
            <a:ext cx="5941500" cy="328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3 image">
  <p:cSld name="CUSTOM_2_2_1_1_1">
    <p:spTree>
      <p:nvGrpSpPr>
        <p:cNvPr id="143" name="Shape 143"/>
        <p:cNvGrpSpPr/>
        <p:nvPr/>
      </p:nvGrpSpPr>
      <p:grpSpPr>
        <a:xfrm>
          <a:off x="0" y="0"/>
          <a:ext cx="0" cy="0"/>
          <a:chOff x="0" y="0"/>
          <a:chExt cx="0" cy="0"/>
        </a:xfrm>
      </p:grpSpPr>
      <p:sp>
        <p:nvSpPr>
          <p:cNvPr id="144" name="Google Shape;144;p29"/>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29"/>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9"/>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147" name="Google Shape;147;p29"/>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48" name="Google Shape;148;p29"/>
          <p:cNvSpPr/>
          <p:nvPr>
            <p:ph idx="2" type="pic"/>
          </p:nvPr>
        </p:nvSpPr>
        <p:spPr>
          <a:xfrm flipH="1" rot="5400000">
            <a:off x="5849541" y="2372650"/>
            <a:ext cx="5941500" cy="2111700"/>
          </a:xfrm>
          <a:prstGeom prst="rect">
            <a:avLst/>
          </a:prstGeom>
          <a:noFill/>
          <a:ln>
            <a:noFill/>
          </a:ln>
        </p:spPr>
      </p:sp>
      <p:sp>
        <p:nvSpPr>
          <p:cNvPr id="149" name="Google Shape;149;p29"/>
          <p:cNvSpPr/>
          <p:nvPr>
            <p:ph idx="3" type="pic"/>
          </p:nvPr>
        </p:nvSpPr>
        <p:spPr>
          <a:xfrm flipH="1" rot="5400000">
            <a:off x="8162350" y="2372650"/>
            <a:ext cx="5941500" cy="2111700"/>
          </a:xfrm>
          <a:prstGeom prst="rect">
            <a:avLst/>
          </a:prstGeom>
          <a:noFill/>
          <a:ln>
            <a:noFill/>
          </a:ln>
        </p:spPr>
      </p:sp>
      <p:sp>
        <p:nvSpPr>
          <p:cNvPr id="150" name="Google Shape;150;p29"/>
          <p:cNvSpPr/>
          <p:nvPr>
            <p:ph idx="4" type="pic"/>
          </p:nvPr>
        </p:nvSpPr>
        <p:spPr>
          <a:xfrm flipH="1" rot="5400000">
            <a:off x="3526400" y="2372650"/>
            <a:ext cx="5941500" cy="21117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3 image">
  <p:cSld name="CUSTOM_2_2_1_1_1_1">
    <p:spTree>
      <p:nvGrpSpPr>
        <p:cNvPr id="151" name="Shape 151"/>
        <p:cNvGrpSpPr/>
        <p:nvPr/>
      </p:nvGrpSpPr>
      <p:grpSpPr>
        <a:xfrm>
          <a:off x="0" y="0"/>
          <a:ext cx="0" cy="0"/>
          <a:chOff x="0" y="0"/>
          <a:chExt cx="0" cy="0"/>
        </a:xfrm>
      </p:grpSpPr>
      <p:sp>
        <p:nvSpPr>
          <p:cNvPr id="152" name="Google Shape;152;p30"/>
          <p:cNvSpPr/>
          <p:nvPr/>
        </p:nvSpPr>
        <p:spPr>
          <a:xfrm>
            <a:off x="0" y="459550"/>
            <a:ext cx="52305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30"/>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2400"/>
              <a:buFont typeface="Rajdhani SemiBold"/>
              <a:buNone/>
              <a:defRPr sz="2400">
                <a:solidFill>
                  <a:schemeClr val="lt2"/>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p30"/>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30"/>
          <p:cNvSpPr txBox="1"/>
          <p:nvPr>
            <p:ph idx="1" type="body"/>
          </p:nvPr>
        </p:nvSpPr>
        <p:spPr>
          <a:xfrm>
            <a:off x="381000" y="1459650"/>
            <a:ext cx="47733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42900" lvl="1" marL="914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2pPr>
            <a:lvl3pPr indent="-342900" lvl="2" marL="1371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3pPr>
            <a:lvl4pPr indent="-342900" lvl="3" marL="1828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156" name="Google Shape;156;p30"/>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57" name="Google Shape;157;p30"/>
          <p:cNvSpPr/>
          <p:nvPr>
            <p:ph idx="2" type="pic"/>
          </p:nvPr>
        </p:nvSpPr>
        <p:spPr>
          <a:xfrm flipH="1" rot="5400000">
            <a:off x="5844261" y="2374150"/>
            <a:ext cx="5941500" cy="2108700"/>
          </a:xfrm>
          <a:prstGeom prst="rect">
            <a:avLst/>
          </a:prstGeom>
          <a:noFill/>
          <a:ln>
            <a:noFill/>
          </a:ln>
        </p:spPr>
      </p:sp>
      <p:sp>
        <p:nvSpPr>
          <p:cNvPr id="158" name="Google Shape;158;p30"/>
          <p:cNvSpPr/>
          <p:nvPr>
            <p:ph idx="3" type="pic"/>
          </p:nvPr>
        </p:nvSpPr>
        <p:spPr>
          <a:xfrm flipH="1" rot="5400000">
            <a:off x="8163850" y="2374150"/>
            <a:ext cx="5941500" cy="2108700"/>
          </a:xfrm>
          <a:prstGeom prst="rect">
            <a:avLst/>
          </a:prstGeom>
          <a:noFill/>
          <a:ln>
            <a:noFill/>
          </a:ln>
        </p:spPr>
      </p:sp>
      <p:sp>
        <p:nvSpPr>
          <p:cNvPr id="159" name="Google Shape;159;p30"/>
          <p:cNvSpPr/>
          <p:nvPr>
            <p:ph idx="4" type="pic"/>
          </p:nvPr>
        </p:nvSpPr>
        <p:spPr>
          <a:xfrm flipH="1" rot="5400000">
            <a:off x="3524672" y="2374150"/>
            <a:ext cx="5941500" cy="21087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background">
  <p:cSld name="TITLE_1_1">
    <p:bg>
      <p:bgPr>
        <a:solidFill>
          <a:schemeClr val="lt2"/>
        </a:solidFill>
      </p:bgPr>
    </p:bg>
    <p:spTree>
      <p:nvGrpSpPr>
        <p:cNvPr id="18"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609450" y="609600"/>
            <a:ext cx="1517906" cy="1517906"/>
          </a:xfrm>
          <a:prstGeom prst="rect">
            <a:avLst/>
          </a:prstGeom>
          <a:noFill/>
          <a:ln>
            <a:noFill/>
          </a:ln>
        </p:spPr>
      </p:pic>
      <p:sp>
        <p:nvSpPr>
          <p:cNvPr id="20" name="Google Shape;20;p4"/>
          <p:cNvSpPr txBox="1"/>
          <p:nvPr>
            <p:ph type="title"/>
          </p:nvPr>
        </p:nvSpPr>
        <p:spPr>
          <a:xfrm>
            <a:off x="508100" y="3175000"/>
            <a:ext cx="7956000" cy="1701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400"/>
              <a:buFont typeface="Rajdhani SemiBold"/>
              <a:buNone/>
              <a:defRPr sz="4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4"/>
          <p:cNvSpPr txBox="1"/>
          <p:nvPr>
            <p:ph idx="1" type="subTitle"/>
          </p:nvPr>
        </p:nvSpPr>
        <p:spPr>
          <a:xfrm>
            <a:off x="508100" y="2852275"/>
            <a:ext cx="6591300" cy="397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800"/>
              <a:buFont typeface="Rajdhani Medium"/>
              <a:buNone/>
              <a:defRPr sz="1800">
                <a:solidFill>
                  <a:schemeClr val="dk1"/>
                </a:solidFill>
                <a:latin typeface="Rajdhani Medium"/>
                <a:ea typeface="Rajdhani Medium"/>
                <a:cs typeface="Rajdhani Medium"/>
                <a:sym typeface="Rajdhani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 name="Google Shape;22;p4"/>
          <p:cNvSpPr txBox="1"/>
          <p:nvPr>
            <p:ph idx="2" type="subTitle"/>
          </p:nvPr>
        </p:nvSpPr>
        <p:spPr>
          <a:xfrm>
            <a:off x="506575" y="4876900"/>
            <a:ext cx="4699200" cy="751500"/>
          </a:xfrm>
          <a:prstGeom prst="rect">
            <a:avLst/>
          </a:prstGeom>
          <a:noFill/>
          <a:ln>
            <a:noFill/>
          </a:ln>
        </p:spPr>
        <p:txBody>
          <a:bodyPr anchorCtr="0" anchor="t" bIns="91425" lIns="91425" spcFirstLastPara="1" rIns="91425" wrap="square" tIns="91425">
            <a:noAutofit/>
          </a:bodyPr>
          <a:lstStyle>
            <a:lvl1pPr lvl="0" rtl="0">
              <a:lnSpc>
                <a:spcPct val="150000"/>
              </a:lnSpc>
              <a:spcBef>
                <a:spcPts val="0"/>
              </a:spcBef>
              <a:spcAft>
                <a:spcPts val="0"/>
              </a:spcAft>
              <a:buClr>
                <a:schemeClr val="dk1"/>
              </a:buClr>
              <a:buSzPts val="1800"/>
              <a:buFont typeface="Rajdhani Medium"/>
              <a:buNone/>
              <a:defRPr sz="1800">
                <a:solidFill>
                  <a:schemeClr val="dk1"/>
                </a:solidFill>
                <a:latin typeface="Rajdhani Medium"/>
                <a:ea typeface="Rajdhani Medium"/>
                <a:cs typeface="Rajdhani Medium"/>
                <a:sym typeface="Rajdhani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4"/>
          <p:cNvSpPr txBox="1"/>
          <p:nvPr/>
        </p:nvSpPr>
        <p:spPr>
          <a:xfrm>
            <a:off x="506575" y="6171900"/>
            <a:ext cx="4094700" cy="4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23253"/>
                </a:solidFill>
                <a:latin typeface="Open Sans"/>
                <a:ea typeface="Open Sans"/>
                <a:cs typeface="Open Sans"/>
                <a:sym typeface="Open Sans"/>
              </a:rPr>
              <a:t>A UNIVERSITY OF VICTORIA INITIATIVE</a:t>
            </a:r>
            <a:endParaRPr b="1" sz="1100">
              <a:solidFill>
                <a:srgbClr val="123253"/>
              </a:solidFill>
              <a:latin typeface="Open Sans"/>
              <a:ea typeface="Open Sans"/>
              <a:cs typeface="Open Sans"/>
              <a:sym typeface="Open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light, no image">
  <p:cSld name="CUSTOM_2_2_1_1_1_1_2">
    <p:spTree>
      <p:nvGrpSpPr>
        <p:cNvPr id="160" name="Shape 160"/>
        <p:cNvGrpSpPr/>
        <p:nvPr/>
      </p:nvGrpSpPr>
      <p:grpSpPr>
        <a:xfrm>
          <a:off x="0" y="0"/>
          <a:ext cx="0" cy="0"/>
          <a:chOff x="0" y="0"/>
          <a:chExt cx="0" cy="0"/>
        </a:xfrm>
      </p:grpSpPr>
      <p:sp>
        <p:nvSpPr>
          <p:cNvPr id="161" name="Google Shape;161;p31"/>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31"/>
          <p:cNvSpPr/>
          <p:nvPr/>
        </p:nvSpPr>
        <p:spPr>
          <a:xfrm>
            <a:off x="484675" y="1028000"/>
            <a:ext cx="1271100" cy="63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31"/>
          <p:cNvSpPr txBox="1"/>
          <p:nvPr>
            <p:ph idx="1" type="body"/>
          </p:nvPr>
        </p:nvSpPr>
        <p:spPr>
          <a:xfrm>
            <a:off x="381000" y="1459650"/>
            <a:ext cx="98877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rtl="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164" name="Google Shape;164;p31"/>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dark, no image">
  <p:cSld name="CUSTOM_2_2_1_1_1_1_2_1">
    <p:spTree>
      <p:nvGrpSpPr>
        <p:cNvPr id="165" name="Shape 165"/>
        <p:cNvGrpSpPr/>
        <p:nvPr/>
      </p:nvGrpSpPr>
      <p:grpSpPr>
        <a:xfrm>
          <a:off x="0" y="0"/>
          <a:ext cx="0" cy="0"/>
          <a:chOff x="0" y="0"/>
          <a:chExt cx="0" cy="0"/>
        </a:xfrm>
      </p:grpSpPr>
      <p:sp>
        <p:nvSpPr>
          <p:cNvPr id="166" name="Google Shape;166;p32"/>
          <p:cNvSpPr/>
          <p:nvPr/>
        </p:nvSpPr>
        <p:spPr>
          <a:xfrm>
            <a:off x="0" y="459550"/>
            <a:ext cx="12189000" cy="59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32"/>
          <p:cNvSpPr txBox="1"/>
          <p:nvPr>
            <p:ph type="title"/>
          </p:nvPr>
        </p:nvSpPr>
        <p:spPr>
          <a:xfrm>
            <a:off x="381000" y="534050"/>
            <a:ext cx="47733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2400"/>
              <a:buFont typeface="Rajdhani SemiBold"/>
              <a:buNone/>
              <a:defRPr sz="2400">
                <a:solidFill>
                  <a:schemeClr val="lt2"/>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32"/>
          <p:cNvSpPr/>
          <p:nvPr/>
        </p:nvSpPr>
        <p:spPr>
          <a:xfrm>
            <a:off x="484675" y="1028000"/>
            <a:ext cx="1271100" cy="63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32"/>
          <p:cNvSpPr txBox="1"/>
          <p:nvPr>
            <p:ph idx="1" type="body"/>
          </p:nvPr>
        </p:nvSpPr>
        <p:spPr>
          <a:xfrm>
            <a:off x="381000" y="1459650"/>
            <a:ext cx="98877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42900" lvl="1" marL="914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2pPr>
            <a:lvl3pPr indent="-342900" lvl="2" marL="1371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3pPr>
            <a:lvl4pPr indent="-342900" lvl="3" marL="1828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rtl="0">
              <a:lnSpc>
                <a:spcPct val="10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170" name="Google Shape;170;p32"/>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1">
  <p:cSld name="CUSTOM_2_2_1_1_1_1_1">
    <p:spTree>
      <p:nvGrpSpPr>
        <p:cNvPr id="171" name="Shape 171"/>
        <p:cNvGrpSpPr/>
        <p:nvPr/>
      </p:nvGrpSpPr>
      <p:grpSpPr>
        <a:xfrm>
          <a:off x="0" y="0"/>
          <a:ext cx="0" cy="0"/>
          <a:chOff x="0" y="0"/>
          <a:chExt cx="0" cy="0"/>
        </a:xfrm>
      </p:grpSpPr>
      <p:sp>
        <p:nvSpPr>
          <p:cNvPr id="172" name="Google Shape;172;p33"/>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73" name="Google Shape;173;p33"/>
          <p:cNvSpPr/>
          <p:nvPr>
            <p:ph idx="2" type="pic"/>
          </p:nvPr>
        </p:nvSpPr>
        <p:spPr>
          <a:xfrm flipH="1" rot="5400000">
            <a:off x="9112300" y="252150"/>
            <a:ext cx="2871000" cy="3282300"/>
          </a:xfrm>
          <a:prstGeom prst="rect">
            <a:avLst/>
          </a:prstGeom>
          <a:noFill/>
          <a:ln>
            <a:noFill/>
          </a:ln>
        </p:spPr>
      </p:sp>
      <p:sp>
        <p:nvSpPr>
          <p:cNvPr id="174" name="Google Shape;174;p33"/>
          <p:cNvSpPr/>
          <p:nvPr>
            <p:ph idx="3" type="pic"/>
          </p:nvPr>
        </p:nvSpPr>
        <p:spPr>
          <a:xfrm flipH="1" rot="5400000">
            <a:off x="5637300" y="251550"/>
            <a:ext cx="2871000" cy="3283500"/>
          </a:xfrm>
          <a:prstGeom prst="rect">
            <a:avLst/>
          </a:prstGeom>
          <a:noFill/>
          <a:ln>
            <a:noFill/>
          </a:ln>
        </p:spPr>
      </p:sp>
      <p:sp>
        <p:nvSpPr>
          <p:cNvPr id="175" name="Google Shape;175;p33"/>
          <p:cNvSpPr/>
          <p:nvPr>
            <p:ph idx="4" type="pic"/>
          </p:nvPr>
        </p:nvSpPr>
        <p:spPr>
          <a:xfrm flipH="1" rot="5400000">
            <a:off x="9112300" y="3323550"/>
            <a:ext cx="2871000" cy="3282300"/>
          </a:xfrm>
          <a:prstGeom prst="rect">
            <a:avLst/>
          </a:prstGeom>
          <a:noFill/>
          <a:ln>
            <a:noFill/>
          </a:ln>
        </p:spPr>
      </p:sp>
      <p:sp>
        <p:nvSpPr>
          <p:cNvPr id="176" name="Google Shape;176;p33"/>
          <p:cNvSpPr/>
          <p:nvPr>
            <p:ph idx="5" type="pic"/>
          </p:nvPr>
        </p:nvSpPr>
        <p:spPr>
          <a:xfrm flipH="1" rot="5400000">
            <a:off x="5637300" y="3322950"/>
            <a:ext cx="2871000" cy="3283500"/>
          </a:xfrm>
          <a:prstGeom prst="rect">
            <a:avLst/>
          </a:prstGeom>
          <a:noFill/>
          <a:ln>
            <a:noFill/>
          </a:ln>
        </p:spPr>
      </p:sp>
      <p:sp>
        <p:nvSpPr>
          <p:cNvPr id="177" name="Google Shape;177;p33"/>
          <p:cNvSpPr/>
          <p:nvPr>
            <p:ph idx="6" type="pic"/>
          </p:nvPr>
        </p:nvSpPr>
        <p:spPr>
          <a:xfrm>
            <a:off x="0" y="459550"/>
            <a:ext cx="5230500" cy="59406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3">
  <p:cSld name="CUSTOM_2_2_1_1_1_1_1_1">
    <p:spTree>
      <p:nvGrpSpPr>
        <p:cNvPr id="178" name="Shape 178"/>
        <p:cNvGrpSpPr/>
        <p:nvPr/>
      </p:nvGrpSpPr>
      <p:grpSpPr>
        <a:xfrm>
          <a:off x="0" y="0"/>
          <a:ext cx="0" cy="0"/>
          <a:chOff x="0" y="0"/>
          <a:chExt cx="0" cy="0"/>
        </a:xfrm>
      </p:grpSpPr>
      <p:sp>
        <p:nvSpPr>
          <p:cNvPr id="179" name="Google Shape;179;p34"/>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80" name="Google Shape;180;p34"/>
          <p:cNvSpPr/>
          <p:nvPr>
            <p:ph idx="2" type="pic"/>
          </p:nvPr>
        </p:nvSpPr>
        <p:spPr>
          <a:xfrm flipH="1" rot="5400000">
            <a:off x="9112300" y="252150"/>
            <a:ext cx="2871000" cy="3282300"/>
          </a:xfrm>
          <a:prstGeom prst="rect">
            <a:avLst/>
          </a:prstGeom>
          <a:noFill/>
          <a:ln>
            <a:noFill/>
          </a:ln>
        </p:spPr>
      </p:sp>
      <p:sp>
        <p:nvSpPr>
          <p:cNvPr id="181" name="Google Shape;181;p34"/>
          <p:cNvSpPr/>
          <p:nvPr>
            <p:ph idx="3" type="pic"/>
          </p:nvPr>
        </p:nvSpPr>
        <p:spPr>
          <a:xfrm flipH="1" rot="5400000">
            <a:off x="5637300" y="251550"/>
            <a:ext cx="2871000" cy="3283500"/>
          </a:xfrm>
          <a:prstGeom prst="rect">
            <a:avLst/>
          </a:prstGeom>
          <a:noFill/>
          <a:ln>
            <a:noFill/>
          </a:ln>
        </p:spPr>
      </p:sp>
      <p:sp>
        <p:nvSpPr>
          <p:cNvPr id="182" name="Google Shape;182;p34"/>
          <p:cNvSpPr/>
          <p:nvPr>
            <p:ph idx="4" type="pic"/>
          </p:nvPr>
        </p:nvSpPr>
        <p:spPr>
          <a:xfrm>
            <a:off x="0" y="459550"/>
            <a:ext cx="5230500" cy="5940600"/>
          </a:xfrm>
          <a:prstGeom prst="rect">
            <a:avLst/>
          </a:prstGeom>
          <a:noFill/>
          <a:ln>
            <a:noFill/>
          </a:ln>
        </p:spPr>
      </p:sp>
      <p:sp>
        <p:nvSpPr>
          <p:cNvPr id="183" name="Google Shape;183;p34"/>
          <p:cNvSpPr/>
          <p:nvPr>
            <p:ph idx="5" type="pic"/>
          </p:nvPr>
        </p:nvSpPr>
        <p:spPr>
          <a:xfrm>
            <a:off x="5447625" y="3530650"/>
            <a:ext cx="6741300" cy="28704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2">
  <p:cSld name="CUSTOM_2_2_1_1_1_1_1_1_1">
    <p:spTree>
      <p:nvGrpSpPr>
        <p:cNvPr id="184" name="Shape 184"/>
        <p:cNvGrpSpPr/>
        <p:nvPr/>
      </p:nvGrpSpPr>
      <p:grpSpPr>
        <a:xfrm>
          <a:off x="0" y="0"/>
          <a:ext cx="0" cy="0"/>
          <a:chOff x="0" y="0"/>
          <a:chExt cx="0" cy="0"/>
        </a:xfrm>
      </p:grpSpPr>
      <p:sp>
        <p:nvSpPr>
          <p:cNvPr id="185" name="Google Shape;185;p35"/>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86" name="Google Shape;186;p35"/>
          <p:cNvSpPr/>
          <p:nvPr>
            <p:ph idx="2" type="pic"/>
          </p:nvPr>
        </p:nvSpPr>
        <p:spPr>
          <a:xfrm>
            <a:off x="0" y="459550"/>
            <a:ext cx="5230500" cy="5940600"/>
          </a:xfrm>
          <a:prstGeom prst="rect">
            <a:avLst/>
          </a:prstGeom>
          <a:noFill/>
          <a:ln>
            <a:noFill/>
          </a:ln>
        </p:spPr>
      </p:sp>
      <p:sp>
        <p:nvSpPr>
          <p:cNvPr id="187" name="Google Shape;187;p35"/>
          <p:cNvSpPr/>
          <p:nvPr>
            <p:ph idx="3" type="pic"/>
          </p:nvPr>
        </p:nvSpPr>
        <p:spPr>
          <a:xfrm>
            <a:off x="5447625" y="3530650"/>
            <a:ext cx="6741300" cy="2870400"/>
          </a:xfrm>
          <a:prstGeom prst="rect">
            <a:avLst/>
          </a:prstGeom>
          <a:noFill/>
          <a:ln>
            <a:noFill/>
          </a:ln>
        </p:spPr>
      </p:sp>
      <p:sp>
        <p:nvSpPr>
          <p:cNvPr id="188" name="Google Shape;188;p35"/>
          <p:cNvSpPr/>
          <p:nvPr>
            <p:ph idx="4" type="pic"/>
          </p:nvPr>
        </p:nvSpPr>
        <p:spPr>
          <a:xfrm>
            <a:off x="5447625" y="459550"/>
            <a:ext cx="6741300" cy="2870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with footer">
  <p:cSld name="CUSTOM_2_2_1_1_1_1_1_1_1_1">
    <p:spTree>
      <p:nvGrpSpPr>
        <p:cNvPr id="189" name="Shape 189"/>
        <p:cNvGrpSpPr/>
        <p:nvPr/>
      </p:nvGrpSpPr>
      <p:grpSpPr>
        <a:xfrm>
          <a:off x="0" y="0"/>
          <a:ext cx="0" cy="0"/>
          <a:chOff x="0" y="0"/>
          <a:chExt cx="0" cy="0"/>
        </a:xfrm>
      </p:grpSpPr>
      <p:sp>
        <p:nvSpPr>
          <p:cNvPr id="190" name="Google Shape;190;p36"/>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
        <p:nvSpPr>
          <p:cNvPr id="191" name="Google Shape;191;p36"/>
          <p:cNvSpPr/>
          <p:nvPr>
            <p:ph idx="2" type="pic"/>
          </p:nvPr>
        </p:nvSpPr>
        <p:spPr>
          <a:xfrm>
            <a:off x="0" y="0"/>
            <a:ext cx="12189000" cy="64002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CUSTOM_2_2_1_1_1_1_1_1_1_1_1">
    <p:spTree>
      <p:nvGrpSpPr>
        <p:cNvPr id="192" name="Shape 192"/>
        <p:cNvGrpSpPr/>
        <p:nvPr/>
      </p:nvGrpSpPr>
      <p:grpSpPr>
        <a:xfrm>
          <a:off x="0" y="0"/>
          <a:ext cx="0" cy="0"/>
          <a:chOff x="0" y="0"/>
          <a:chExt cx="0" cy="0"/>
        </a:xfrm>
      </p:grpSpPr>
      <p:sp>
        <p:nvSpPr>
          <p:cNvPr id="193" name="Google Shape;193;p37"/>
          <p:cNvSpPr/>
          <p:nvPr>
            <p:ph idx="2" type="pic"/>
          </p:nvPr>
        </p:nvSpPr>
        <p:spPr>
          <a:xfrm>
            <a:off x="0" y="-150"/>
            <a:ext cx="12189000" cy="68580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ources map">
  <p:cSld name="CUSTOM_2_2_1_1_1_1_1_1_1_1_1_1">
    <p:spTree>
      <p:nvGrpSpPr>
        <p:cNvPr id="194" name="Shape 194"/>
        <p:cNvGrpSpPr/>
        <p:nvPr/>
      </p:nvGrpSpPr>
      <p:grpSpPr>
        <a:xfrm>
          <a:off x="0" y="0"/>
          <a:ext cx="0" cy="0"/>
          <a:chOff x="0" y="0"/>
          <a:chExt cx="0" cy="0"/>
        </a:xfrm>
      </p:grpSpPr>
      <p:pic>
        <p:nvPicPr>
          <p:cNvPr id="195" name="Google Shape;195;p38"/>
          <p:cNvPicPr preferRelativeResize="0"/>
          <p:nvPr/>
        </p:nvPicPr>
        <p:blipFill>
          <a:blip r:embed="rId2">
            <a:alphaModFix/>
          </a:blip>
          <a:stretch>
            <a:fillRect/>
          </a:stretch>
        </p:blipFill>
        <p:spPr>
          <a:xfrm>
            <a:off x="0" y="0"/>
            <a:ext cx="12191990" cy="68580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ources map with location labels">
  <p:cSld name="CUSTOM_2_2_1_1_1_1_1_1_1_1_1_1_1">
    <p:spTree>
      <p:nvGrpSpPr>
        <p:cNvPr id="196" name="Shape 196"/>
        <p:cNvGrpSpPr/>
        <p:nvPr/>
      </p:nvGrpSpPr>
      <p:grpSpPr>
        <a:xfrm>
          <a:off x="0" y="0"/>
          <a:ext cx="0" cy="0"/>
          <a:chOff x="0" y="0"/>
          <a:chExt cx="0" cy="0"/>
        </a:xfrm>
      </p:grpSpPr>
      <p:pic>
        <p:nvPicPr>
          <p:cNvPr id="197" name="Google Shape;197;p39"/>
          <p:cNvPicPr preferRelativeResize="0"/>
          <p:nvPr/>
        </p:nvPicPr>
        <p:blipFill>
          <a:blip r:embed="rId2">
            <a:alphaModFix/>
          </a:blip>
          <a:stretch>
            <a:fillRect/>
          </a:stretch>
        </p:blipFill>
        <p:spPr>
          <a:xfrm>
            <a:off x="0" y="0"/>
            <a:ext cx="12188948" cy="685628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ources + Partnership map, updated December 2024">
  <p:cSld name="CUSTOM_2_2_1_1_1_1_1_1_1_1_1_1_1_2">
    <p:spTree>
      <p:nvGrpSpPr>
        <p:cNvPr id="198" name="Shape 198"/>
        <p:cNvGrpSpPr/>
        <p:nvPr/>
      </p:nvGrpSpPr>
      <p:grpSpPr>
        <a:xfrm>
          <a:off x="0" y="0"/>
          <a:ext cx="0" cy="0"/>
          <a:chOff x="0" y="0"/>
          <a:chExt cx="0" cy="0"/>
        </a:xfrm>
      </p:grpSpPr>
      <p:pic>
        <p:nvPicPr>
          <p:cNvPr id="199" name="Google Shape;199;p40"/>
          <p:cNvPicPr preferRelativeResize="0"/>
          <p:nvPr/>
        </p:nvPicPr>
        <p:blipFill>
          <a:blip r:embed="rId2">
            <a:alphaModFix/>
          </a:blip>
          <a:stretch>
            <a:fillRect/>
          </a:stretch>
        </p:blipFill>
        <p:spPr>
          <a:xfrm>
            <a:off x="0" y="0"/>
            <a:ext cx="12188948" cy="68562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 &amp; sea acknowledgement 1" type="secHead">
  <p:cSld name="SECTION_HEADER">
    <p:bg>
      <p:bgPr>
        <a:solidFill>
          <a:schemeClr val="lt2"/>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flipH="1">
            <a:off x="0" y="0"/>
            <a:ext cx="12188948" cy="6856286"/>
          </a:xfrm>
          <a:prstGeom prst="rect">
            <a:avLst/>
          </a:prstGeom>
          <a:noFill/>
          <a:ln>
            <a:noFill/>
          </a:ln>
        </p:spPr>
      </p:pic>
      <p:sp>
        <p:nvSpPr>
          <p:cNvPr id="26" name="Google Shape;26;p5"/>
          <p:cNvSpPr/>
          <p:nvPr/>
        </p:nvSpPr>
        <p:spPr>
          <a:xfrm>
            <a:off x="0" y="4042825"/>
            <a:ext cx="6202500" cy="2815200"/>
          </a:xfrm>
          <a:prstGeom prst="rect">
            <a:avLst/>
          </a:prstGeom>
          <a:solidFill>
            <a:srgbClr val="FFFFFF">
              <a:alpha val="7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 name="Google Shape;27;p5"/>
          <p:cNvSpPr txBox="1"/>
          <p:nvPr/>
        </p:nvSpPr>
        <p:spPr>
          <a:xfrm>
            <a:off x="286925" y="4146500"/>
            <a:ext cx="55458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123253"/>
                </a:solidFill>
                <a:latin typeface="Rajdhani"/>
                <a:ea typeface="Rajdhani"/>
                <a:cs typeface="Rajdhani"/>
                <a:sym typeface="Rajdhani"/>
              </a:rPr>
              <a:t>Land and Sea Acknowledgement</a:t>
            </a:r>
            <a:endParaRPr b="1" sz="2500">
              <a:solidFill>
                <a:srgbClr val="123253"/>
              </a:solidFill>
              <a:latin typeface="Rajdhani"/>
              <a:ea typeface="Rajdhani"/>
              <a:cs typeface="Rajdhani"/>
              <a:sym typeface="Rajdhani"/>
            </a:endParaRPr>
          </a:p>
        </p:txBody>
      </p:sp>
      <p:sp>
        <p:nvSpPr>
          <p:cNvPr id="28" name="Google Shape;28;p5"/>
          <p:cNvSpPr/>
          <p:nvPr/>
        </p:nvSpPr>
        <p:spPr>
          <a:xfrm>
            <a:off x="414650" y="4785800"/>
            <a:ext cx="1503000" cy="60300"/>
          </a:xfrm>
          <a:prstGeom prst="rect">
            <a:avLst/>
          </a:prstGeom>
          <a:solidFill>
            <a:srgbClr val="139DC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5"/>
          <p:cNvSpPr txBox="1"/>
          <p:nvPr/>
        </p:nvSpPr>
        <p:spPr>
          <a:xfrm>
            <a:off x="329800" y="4922300"/>
            <a:ext cx="5639400" cy="170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50">
                <a:solidFill>
                  <a:schemeClr val="dk1"/>
                </a:solidFill>
              </a:rPr>
              <a:t>We acknowledge and respect the Lək̓ʷəŋən (Songhees and Xʷsepsəm/Esquimalt) Peoples on whose territory the university stands, and the Lək̓ʷəŋən and W̱SÁNEĆ Peoples whose historical relationships with the land and sea continue to this day. We also acknowledge the Indigenous communities with whom we have the honour to partner on coastal monitoring and data management solutions.</a:t>
            </a:r>
            <a:endParaRPr sz="1350">
              <a:solidFill>
                <a:schemeClr val="dk1"/>
              </a:solidFill>
            </a:endParaRPr>
          </a:p>
          <a:p>
            <a:pPr indent="0" lvl="0" marL="0" rtl="0" algn="l">
              <a:spcBef>
                <a:spcPts val="700"/>
              </a:spcBef>
              <a:spcAft>
                <a:spcPts val="0"/>
              </a:spcAft>
              <a:buNone/>
            </a:pPr>
            <a:r>
              <a:t/>
            </a:r>
            <a:endParaRPr sz="11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dark background">
  <p:cSld name="CUSTOM_2_2_1_1_1_1_1_1_1_1_1_1_1_1">
    <p:bg>
      <p:bgPr>
        <a:solidFill>
          <a:schemeClr val="dk1"/>
        </a:solidFill>
      </p:bgPr>
    </p:bg>
    <p:spTree>
      <p:nvGrpSpPr>
        <p:cNvPr id="200" name="Shape 200"/>
        <p:cNvGrpSpPr/>
        <p:nvPr/>
      </p:nvGrpSpPr>
      <p:grpSpPr>
        <a:xfrm>
          <a:off x="0" y="0"/>
          <a:ext cx="0" cy="0"/>
          <a:chOff x="0" y="0"/>
          <a:chExt cx="0" cy="0"/>
        </a:xfrm>
      </p:grpSpPr>
      <p:pic>
        <p:nvPicPr>
          <p:cNvPr id="201" name="Google Shape;201;p41"/>
          <p:cNvPicPr preferRelativeResize="0"/>
          <p:nvPr/>
        </p:nvPicPr>
        <p:blipFill>
          <a:blip r:embed="rId2">
            <a:alphaModFix/>
          </a:blip>
          <a:stretch>
            <a:fillRect/>
          </a:stretch>
        </p:blipFill>
        <p:spPr>
          <a:xfrm>
            <a:off x="609450" y="609600"/>
            <a:ext cx="1517906" cy="1517906"/>
          </a:xfrm>
          <a:prstGeom prst="rect">
            <a:avLst/>
          </a:prstGeom>
          <a:noFill/>
          <a:ln>
            <a:noFill/>
          </a:ln>
        </p:spPr>
      </p:pic>
      <p:sp>
        <p:nvSpPr>
          <p:cNvPr id="202" name="Google Shape;202;p41"/>
          <p:cNvSpPr txBox="1"/>
          <p:nvPr>
            <p:ph type="title"/>
          </p:nvPr>
        </p:nvSpPr>
        <p:spPr>
          <a:xfrm>
            <a:off x="2116475" y="2936875"/>
            <a:ext cx="7956000" cy="1701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5000"/>
              <a:buFont typeface="Rajdhani SemiBold"/>
              <a:buNone/>
              <a:defRPr sz="5000">
                <a:solidFill>
                  <a:schemeClr val="lt2"/>
                </a:solidFill>
                <a:latin typeface="Rajdhani SemiBold"/>
                <a:ea typeface="Rajdhani SemiBold"/>
                <a:cs typeface="Rajdhani SemiBold"/>
                <a:sym typeface="Rajdhani SemiBold"/>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3" name="Google Shape;203;p41"/>
          <p:cNvSpPr txBox="1"/>
          <p:nvPr>
            <p:ph idx="1" type="subTitle"/>
          </p:nvPr>
        </p:nvSpPr>
        <p:spPr>
          <a:xfrm>
            <a:off x="0" y="4876900"/>
            <a:ext cx="12189000" cy="1518000"/>
          </a:xfrm>
          <a:prstGeom prst="rect">
            <a:avLst/>
          </a:prstGeom>
          <a:noFill/>
          <a:ln>
            <a:noFill/>
          </a:ln>
        </p:spPr>
        <p:txBody>
          <a:bodyPr anchorCtr="0" anchor="t" bIns="91425" lIns="91425" spcFirstLastPara="1" rIns="91425" wrap="square" tIns="91425">
            <a:noAutofit/>
          </a:bodyPr>
          <a:lstStyle>
            <a:lvl1pPr lvl="0" rtl="0" algn="ctr">
              <a:lnSpc>
                <a:spcPct val="150000"/>
              </a:lnSpc>
              <a:spcBef>
                <a:spcPts val="0"/>
              </a:spcBef>
              <a:spcAft>
                <a:spcPts val="0"/>
              </a:spcAft>
              <a:buClr>
                <a:schemeClr val="lt2"/>
              </a:buClr>
              <a:buSzPts val="1800"/>
              <a:buFont typeface="Open Sans"/>
              <a:buNone/>
              <a:defRPr sz="1800">
                <a:solidFill>
                  <a:schemeClr val="lt2"/>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04" name="Google Shape;204;p41"/>
          <p:cNvPicPr preferRelativeResize="0"/>
          <p:nvPr/>
        </p:nvPicPr>
        <p:blipFill>
          <a:blip r:embed="rId3">
            <a:alphaModFix/>
          </a:blip>
          <a:stretch>
            <a:fillRect/>
          </a:stretch>
        </p:blipFill>
        <p:spPr>
          <a:xfrm>
            <a:off x="609454" y="6087828"/>
            <a:ext cx="1517899" cy="52652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image background">
  <p:cSld name="CUSTOM_2_2_1_1_1_1_1_1_1_1_1_1_1_1_1">
    <p:bg>
      <p:bgPr>
        <a:blipFill>
          <a:blip r:embed="rId2">
            <a:alphaModFix/>
          </a:blip>
          <a:stretch>
            <a:fillRect/>
          </a:stretch>
        </a:blipFill>
      </p:bgPr>
    </p:bg>
    <p:spTree>
      <p:nvGrpSpPr>
        <p:cNvPr id="205" name="Shape 205"/>
        <p:cNvGrpSpPr/>
        <p:nvPr/>
      </p:nvGrpSpPr>
      <p:grpSpPr>
        <a:xfrm>
          <a:off x="0" y="0"/>
          <a:ext cx="0" cy="0"/>
          <a:chOff x="0" y="0"/>
          <a:chExt cx="0" cy="0"/>
        </a:xfrm>
      </p:grpSpPr>
      <p:pic>
        <p:nvPicPr>
          <p:cNvPr id="206" name="Google Shape;206;p42"/>
          <p:cNvPicPr preferRelativeResize="0"/>
          <p:nvPr/>
        </p:nvPicPr>
        <p:blipFill>
          <a:blip r:embed="rId3">
            <a:alphaModFix/>
          </a:blip>
          <a:stretch>
            <a:fillRect/>
          </a:stretch>
        </p:blipFill>
        <p:spPr>
          <a:xfrm>
            <a:off x="609450" y="609600"/>
            <a:ext cx="1517906" cy="1517906"/>
          </a:xfrm>
          <a:prstGeom prst="rect">
            <a:avLst/>
          </a:prstGeom>
          <a:noFill/>
          <a:ln>
            <a:noFill/>
          </a:ln>
        </p:spPr>
      </p:pic>
      <p:sp>
        <p:nvSpPr>
          <p:cNvPr id="207" name="Google Shape;207;p42"/>
          <p:cNvSpPr txBox="1"/>
          <p:nvPr>
            <p:ph type="title"/>
          </p:nvPr>
        </p:nvSpPr>
        <p:spPr>
          <a:xfrm>
            <a:off x="2116475" y="2936875"/>
            <a:ext cx="7956000" cy="1701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5000"/>
              <a:buFont typeface="Rajdhani SemiBold"/>
              <a:buNone/>
              <a:defRPr sz="5000">
                <a:solidFill>
                  <a:schemeClr val="lt2"/>
                </a:solidFill>
                <a:latin typeface="Rajdhani SemiBold"/>
                <a:ea typeface="Rajdhani SemiBold"/>
                <a:cs typeface="Rajdhani SemiBold"/>
                <a:sym typeface="Rajdhani SemiBold"/>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8" name="Google Shape;208;p42"/>
          <p:cNvSpPr txBox="1"/>
          <p:nvPr>
            <p:ph idx="1" type="subTitle"/>
          </p:nvPr>
        </p:nvSpPr>
        <p:spPr>
          <a:xfrm>
            <a:off x="0" y="4876900"/>
            <a:ext cx="12189000" cy="1518000"/>
          </a:xfrm>
          <a:prstGeom prst="rect">
            <a:avLst/>
          </a:prstGeom>
          <a:noFill/>
          <a:ln>
            <a:noFill/>
          </a:ln>
        </p:spPr>
        <p:txBody>
          <a:bodyPr anchorCtr="0" anchor="t" bIns="91425" lIns="91425" spcFirstLastPara="1" rIns="91425" wrap="square" tIns="91425">
            <a:noAutofit/>
          </a:bodyPr>
          <a:lstStyle>
            <a:lvl1pPr lvl="0" rtl="0" algn="ctr">
              <a:lnSpc>
                <a:spcPct val="150000"/>
              </a:lnSpc>
              <a:spcBef>
                <a:spcPts val="0"/>
              </a:spcBef>
              <a:spcAft>
                <a:spcPts val="0"/>
              </a:spcAft>
              <a:buClr>
                <a:schemeClr val="lt2"/>
              </a:buClr>
              <a:buSzPts val="1800"/>
              <a:buFont typeface="Open Sans"/>
              <a:buNone/>
              <a:defRPr sz="1800">
                <a:solidFill>
                  <a:schemeClr val="lt2"/>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09" name="Google Shape;209;p42"/>
          <p:cNvPicPr preferRelativeResize="0"/>
          <p:nvPr/>
        </p:nvPicPr>
        <p:blipFill>
          <a:blip r:embed="rId4">
            <a:alphaModFix/>
          </a:blip>
          <a:stretch>
            <a:fillRect/>
          </a:stretch>
        </p:blipFill>
        <p:spPr>
          <a:xfrm>
            <a:off x="609454" y="6087828"/>
            <a:ext cx="1517899" cy="5265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 &amp; sea acknowledgement 2">
  <p:cSld name="SECTION_HEADER_1">
    <p:bg>
      <p:bgPr>
        <a:blipFill>
          <a:blip r:embed="rId2">
            <a:alphaModFix/>
          </a:blip>
          <a:stretch>
            <a:fillRect/>
          </a:stretch>
        </a:blipFill>
      </p:bgPr>
    </p:bg>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3">
            <a:alphaModFix/>
          </a:blip>
          <a:srcRect b="14828" l="0" r="0" t="776"/>
          <a:stretch/>
        </p:blipFill>
        <p:spPr>
          <a:xfrm>
            <a:off x="0" y="0"/>
            <a:ext cx="12188948" cy="6856286"/>
          </a:xfrm>
          <a:prstGeom prst="rect">
            <a:avLst/>
          </a:prstGeom>
          <a:noFill/>
          <a:ln>
            <a:noFill/>
          </a:ln>
        </p:spPr>
      </p:pic>
      <p:sp>
        <p:nvSpPr>
          <p:cNvPr id="32" name="Google Shape;32;p6"/>
          <p:cNvSpPr/>
          <p:nvPr/>
        </p:nvSpPr>
        <p:spPr>
          <a:xfrm>
            <a:off x="0" y="4042825"/>
            <a:ext cx="6202500" cy="2815200"/>
          </a:xfrm>
          <a:prstGeom prst="rect">
            <a:avLst/>
          </a:prstGeom>
          <a:solidFill>
            <a:srgbClr val="FFFFFF">
              <a:alpha val="7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 name="Google Shape;33;p6"/>
          <p:cNvSpPr txBox="1"/>
          <p:nvPr/>
        </p:nvSpPr>
        <p:spPr>
          <a:xfrm>
            <a:off x="286925" y="4146500"/>
            <a:ext cx="55458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123253"/>
                </a:solidFill>
                <a:latin typeface="Rajdhani"/>
                <a:ea typeface="Rajdhani"/>
                <a:cs typeface="Rajdhani"/>
                <a:sym typeface="Rajdhani"/>
              </a:rPr>
              <a:t>Land and Sea Acknowledgement</a:t>
            </a:r>
            <a:endParaRPr b="1" sz="2500">
              <a:solidFill>
                <a:srgbClr val="123253"/>
              </a:solidFill>
              <a:latin typeface="Rajdhani"/>
              <a:ea typeface="Rajdhani"/>
              <a:cs typeface="Rajdhani"/>
              <a:sym typeface="Rajdhani"/>
            </a:endParaRPr>
          </a:p>
        </p:txBody>
      </p:sp>
      <p:sp>
        <p:nvSpPr>
          <p:cNvPr id="34" name="Google Shape;34;p6"/>
          <p:cNvSpPr/>
          <p:nvPr/>
        </p:nvSpPr>
        <p:spPr>
          <a:xfrm>
            <a:off x="414650" y="4785800"/>
            <a:ext cx="1503000" cy="60300"/>
          </a:xfrm>
          <a:prstGeom prst="rect">
            <a:avLst/>
          </a:prstGeom>
          <a:solidFill>
            <a:srgbClr val="139DC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 name="Google Shape;35;p6"/>
          <p:cNvSpPr txBox="1"/>
          <p:nvPr/>
        </p:nvSpPr>
        <p:spPr>
          <a:xfrm>
            <a:off x="329800" y="4922300"/>
            <a:ext cx="5639400" cy="170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50">
                <a:solidFill>
                  <a:schemeClr val="dk1"/>
                </a:solidFill>
              </a:rPr>
              <a:t>We acknowledge and respect the Lək̓ʷəŋən (Songhees and Xʷsepsəm/Esquimalt) Peoples on whose territory the university stands, and the Lək̓ʷəŋən and W̱SÁNEĆ Peoples whose historical relationships with the land and sea continue to this day. We also acknowledge the Indigenous communities with whom we have the honour to partner on coastal monitoring and data management solutions.</a:t>
            </a:r>
            <a:endParaRPr>
              <a:solidFill>
                <a:srgbClr val="102541"/>
              </a:solidFill>
            </a:endParaRPr>
          </a:p>
          <a:p>
            <a:pPr indent="0" lvl="0" marL="0" rtl="0" algn="l">
              <a:spcBef>
                <a:spcPts val="700"/>
              </a:spcBef>
              <a:spcAft>
                <a:spcPts val="0"/>
              </a:spcAft>
              <a:buNone/>
            </a:pPr>
            <a:r>
              <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overview, no image">
  <p:cSld name="CUSTOM">
    <p:spTree>
      <p:nvGrpSpPr>
        <p:cNvPr id="36" name="Shape 36"/>
        <p:cNvGrpSpPr/>
        <p:nvPr/>
      </p:nvGrpSpPr>
      <p:grpSpPr>
        <a:xfrm>
          <a:off x="0" y="0"/>
          <a:ext cx="0" cy="0"/>
          <a:chOff x="0" y="0"/>
          <a:chExt cx="0" cy="0"/>
        </a:xfrm>
      </p:grpSpPr>
      <p:sp>
        <p:nvSpPr>
          <p:cNvPr id="37" name="Google Shape;37;p7"/>
          <p:cNvSpPr txBox="1"/>
          <p:nvPr>
            <p:ph type="title"/>
          </p:nvPr>
        </p:nvSpPr>
        <p:spPr>
          <a:xfrm>
            <a:off x="381000" y="534050"/>
            <a:ext cx="5183700" cy="527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Rajdhani SemiBold"/>
              <a:buNone/>
              <a:defRPr sz="2400">
                <a:solidFill>
                  <a:schemeClr val="dk1"/>
                </a:solidFill>
                <a:latin typeface="Rajdhani SemiBold"/>
                <a:ea typeface="Rajdhani SemiBold"/>
                <a:cs typeface="Rajdhani SemiBold"/>
                <a:sym typeface="Rajdhani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p:nvPr/>
        </p:nvSpPr>
        <p:spPr>
          <a:xfrm>
            <a:off x="484675" y="1028000"/>
            <a:ext cx="1271100" cy="63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 name="Google Shape;39;p7"/>
          <p:cNvSpPr txBox="1"/>
          <p:nvPr>
            <p:ph idx="1" type="body"/>
          </p:nvPr>
        </p:nvSpPr>
        <p:spPr>
          <a:xfrm>
            <a:off x="381000" y="1459650"/>
            <a:ext cx="8040600" cy="4941300"/>
          </a:xfrm>
          <a:prstGeom prst="rect">
            <a:avLst/>
          </a:prstGeom>
          <a:noFill/>
          <a:ln>
            <a:noFill/>
          </a:ln>
        </p:spPr>
        <p:txBody>
          <a:bodyPr anchorCtr="0" anchor="t" bIns="91425" lIns="91425" spcFirstLastPara="1" rIns="91425" wrap="square" tIns="91425">
            <a:noAutofit/>
          </a:bodyPr>
          <a:lstStyle>
            <a:lvl1pPr indent="-342900" lvl="0" marL="4572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42900" lvl="1" marL="9144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2pPr>
            <a:lvl3pPr indent="-342900" lvl="2" marL="13716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3pPr>
            <a:lvl4pPr indent="-342900" lvl="3" marL="18288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4pPr>
            <a:lvl5pPr indent="-342900" lvl="4" marL="22860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5pPr>
            <a:lvl6pPr indent="-342900" lvl="5" marL="27432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6pPr>
            <a:lvl7pPr indent="-342900" lvl="6" marL="32004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7pPr>
            <a:lvl8pPr indent="-342900" lvl="7" marL="36576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8pPr>
            <a:lvl9pPr indent="-342900" lvl="8" marL="4114800">
              <a:lnSpc>
                <a:spcPct val="15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9pPr>
          </a:lstStyle>
          <a:p/>
        </p:txBody>
      </p:sp>
      <p:sp>
        <p:nvSpPr>
          <p:cNvPr id="40" name="Google Shape;40;p7"/>
          <p:cNvSpPr txBox="1"/>
          <p:nvPr/>
        </p:nvSpPr>
        <p:spPr>
          <a:xfrm>
            <a:off x="350950" y="6459375"/>
            <a:ext cx="64509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Rajdhani"/>
                <a:ea typeface="Rajdhani"/>
                <a:cs typeface="Rajdhani"/>
                <a:sym typeface="Rajdhani"/>
              </a:rPr>
              <a:t>OCEAN NETWORKS CANADA  </a:t>
            </a:r>
            <a:r>
              <a:rPr lang="en" sz="1300">
                <a:solidFill>
                  <a:schemeClr val="dk1"/>
                </a:solidFill>
                <a:latin typeface="Rajdhani Medium"/>
                <a:ea typeface="Rajdhani Medium"/>
                <a:cs typeface="Rajdhani Medium"/>
                <a:sym typeface="Rajdhani Medium"/>
              </a:rPr>
              <a:t>World Leading Discoveries at a Critical Time</a:t>
            </a:r>
            <a:endParaRPr sz="1300">
              <a:solidFill>
                <a:schemeClr val="dk1"/>
              </a:solidFill>
              <a:latin typeface="Rajdhani Medium"/>
              <a:ea typeface="Rajdhani Medium"/>
              <a:cs typeface="Rajdhani Medium"/>
              <a:sym typeface="Rajdhani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overview image background">
  <p:cSld name="CUSTOM_1">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81000" y="53405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8"/>
          <p:cNvSpPr txBox="1"/>
          <p:nvPr>
            <p:ph idx="1" type="body"/>
          </p:nvPr>
        </p:nvSpPr>
        <p:spPr>
          <a:xfrm>
            <a:off x="381000" y="1459650"/>
            <a:ext cx="5381400" cy="4941300"/>
          </a:xfrm>
          <a:prstGeom prst="rect">
            <a:avLst/>
          </a:prstGeom>
          <a:noFill/>
          <a:ln>
            <a:noFill/>
          </a:ln>
        </p:spPr>
        <p:txBody>
          <a:bodyPr anchorCtr="0" anchor="t" bIns="91425" lIns="91425" spcFirstLastPara="1" rIns="91425" wrap="square" tIns="91425">
            <a:noAutofit/>
          </a:bodyPr>
          <a:lstStyle>
            <a:lvl1pPr indent="-342900" lvl="0" marL="4572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42900" lvl="1" marL="9144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2pPr>
            <a:lvl3pPr indent="-342900" lvl="2" marL="13716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3pPr>
            <a:lvl4pPr indent="-342900" lvl="3" marL="18288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rtl="0">
              <a:lnSpc>
                <a:spcPct val="150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44" name="Google Shape;44;p8"/>
          <p:cNvSpPr/>
          <p:nvPr/>
        </p:nvSpPr>
        <p:spPr>
          <a:xfrm>
            <a:off x="484675" y="1028000"/>
            <a:ext cx="1271100" cy="6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eft geometric ocean">
  <p:cSld name="CUSTOM_1_1">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txBox="1"/>
          <p:nvPr>
            <p:ph type="title"/>
          </p:nvPr>
        </p:nvSpPr>
        <p:spPr>
          <a:xfrm>
            <a:off x="381000" y="5201300"/>
            <a:ext cx="51837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9"/>
          <p:cNvSpPr txBox="1"/>
          <p:nvPr>
            <p:ph idx="1" type="subTitle"/>
          </p:nvPr>
        </p:nvSpPr>
        <p:spPr>
          <a:xfrm>
            <a:off x="381000" y="5638800"/>
            <a:ext cx="3571800" cy="38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28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right geometric ocean">
  <p:cSld name="CUSTOM_1_1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8029650" y="5201300"/>
            <a:ext cx="3810000" cy="527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Rajdhani SemiBold"/>
              <a:buNone/>
              <a:defRPr sz="24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 name="Google Shape;50;p10"/>
          <p:cNvSpPr txBox="1"/>
          <p:nvPr>
            <p:ph idx="1" type="subTitle"/>
          </p:nvPr>
        </p:nvSpPr>
        <p:spPr>
          <a:xfrm>
            <a:off x="8791575" y="5638800"/>
            <a:ext cx="3095700" cy="38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700"/>
              <a:buFont typeface="Rajdhani SemiBold"/>
              <a:buNone/>
              <a:defRPr sz="1700">
                <a:solidFill>
                  <a:srgbClr val="FFFFFF"/>
                </a:solidFill>
                <a:latin typeface="Rajdhani SemiBold"/>
                <a:ea typeface="Rajdhani SemiBold"/>
                <a:cs typeface="Rajdhani SemiBold"/>
                <a:sym typeface="Rajdhani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7390">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3"/>
          <p:cNvSpPr txBox="1"/>
          <p:nvPr>
            <p:ph type="title"/>
          </p:nvPr>
        </p:nvSpPr>
        <p:spPr>
          <a:xfrm>
            <a:off x="508100" y="2578050"/>
            <a:ext cx="11354100" cy="170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Integrating Planetary Boundaries thinking into the future of Salish Sea observing systems</a:t>
            </a:r>
            <a:endParaRPr/>
          </a:p>
        </p:txBody>
      </p:sp>
      <p:sp>
        <p:nvSpPr>
          <p:cNvPr id="215" name="Google Shape;215;p43"/>
          <p:cNvSpPr txBox="1"/>
          <p:nvPr>
            <p:ph idx="2" type="subTitle"/>
          </p:nvPr>
        </p:nvSpPr>
        <p:spPr>
          <a:xfrm>
            <a:off x="508100" y="4990900"/>
            <a:ext cx="11126100" cy="75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Rajdhani"/>
                <a:ea typeface="Rajdhani"/>
                <a:cs typeface="Rajdhani"/>
                <a:sym typeface="Rajdhani"/>
              </a:rPr>
              <a:t>Kohen W. Bauer</a:t>
            </a:r>
            <a:endParaRPr sz="2200"/>
          </a:p>
          <a:p>
            <a:pPr indent="0" lvl="0" marL="0" rtl="0" algn="l">
              <a:spcBef>
                <a:spcPts val="0"/>
              </a:spcBef>
              <a:spcAft>
                <a:spcPts val="0"/>
              </a:spcAft>
              <a:buNone/>
            </a:pPr>
            <a:r>
              <a:rPr b="1" lang="en" sz="2200">
                <a:latin typeface="Rajdhani"/>
                <a:ea typeface="Rajdhani"/>
                <a:cs typeface="Rajdhani"/>
                <a:sym typeface="Rajdhani"/>
              </a:rPr>
              <a:t>kohenbauer@oceannetworks.ca</a:t>
            </a:r>
            <a:endParaRPr b="1" sz="2200">
              <a:latin typeface="Rajdhani"/>
              <a:ea typeface="Rajdhani"/>
              <a:cs typeface="Rajdhani"/>
              <a:sym typeface="Rajdhan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ph type="title"/>
          </p:nvPr>
        </p:nvSpPr>
        <p:spPr>
          <a:xfrm>
            <a:off x="381000" y="305450"/>
            <a:ext cx="11644200" cy="5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Earth beyond six of nine planetary boundaries</a:t>
            </a:r>
            <a:endParaRPr sz="3000"/>
          </a:p>
          <a:p>
            <a:pPr indent="0" lvl="0" marL="0" rtl="0" algn="l">
              <a:spcBef>
                <a:spcPts val="0"/>
              </a:spcBef>
              <a:spcAft>
                <a:spcPts val="0"/>
              </a:spcAft>
              <a:buNone/>
            </a:pPr>
            <a:r>
              <a:t/>
            </a:r>
            <a:endParaRPr sz="3000"/>
          </a:p>
        </p:txBody>
      </p:sp>
      <p:sp>
        <p:nvSpPr>
          <p:cNvPr id="221" name="Google Shape;221;p44"/>
          <p:cNvSpPr txBox="1"/>
          <p:nvPr/>
        </p:nvSpPr>
        <p:spPr>
          <a:xfrm>
            <a:off x="7215600" y="1259425"/>
            <a:ext cx="4809600" cy="518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1"/>
                </a:solidFill>
                <a:latin typeface="Rajdhani"/>
                <a:ea typeface="Rajdhani"/>
                <a:cs typeface="Rajdhani"/>
                <a:sym typeface="Rajdhani"/>
              </a:rPr>
              <a:t>Humanity is placing unprecedented pressure on Earth system.</a:t>
            </a:r>
            <a:endParaRPr b="1" sz="2500">
              <a:solidFill>
                <a:schemeClr val="accent1"/>
              </a:solidFill>
              <a:latin typeface="Rajdhani"/>
              <a:ea typeface="Rajdhani"/>
              <a:cs typeface="Rajdhani"/>
              <a:sym typeface="Rajdhani"/>
            </a:endParaRPr>
          </a:p>
          <a:p>
            <a:pPr indent="0" lvl="0" marL="0" rtl="0" algn="l">
              <a:spcBef>
                <a:spcPts val="0"/>
              </a:spcBef>
              <a:spcAft>
                <a:spcPts val="0"/>
              </a:spcAft>
              <a:buNone/>
            </a:pPr>
            <a:r>
              <a:t/>
            </a:r>
            <a:endParaRPr sz="2500">
              <a:latin typeface="Rajdhani"/>
              <a:ea typeface="Rajdhani"/>
              <a:cs typeface="Rajdhani"/>
              <a:sym typeface="Rajdhani"/>
            </a:endParaRPr>
          </a:p>
          <a:p>
            <a:pPr indent="0" lvl="0" marL="0" rtl="0" algn="l">
              <a:spcBef>
                <a:spcPts val="0"/>
              </a:spcBef>
              <a:spcAft>
                <a:spcPts val="0"/>
              </a:spcAft>
              <a:buNone/>
            </a:pPr>
            <a:r>
              <a:rPr lang="en" sz="2500">
                <a:latin typeface="Rajdhani"/>
                <a:ea typeface="Rajdhani"/>
                <a:cs typeface="Rajdhani"/>
                <a:sym typeface="Rajdhani"/>
              </a:rPr>
              <a:t>There is urgent need for robust scientific and policy tools for analyzing the whole of the integrated Earth system with reliability and regularity. </a:t>
            </a:r>
            <a:endParaRPr sz="2500">
              <a:latin typeface="Rajdhani"/>
              <a:ea typeface="Rajdhani"/>
              <a:cs typeface="Rajdhani"/>
              <a:sym typeface="Rajdhani"/>
            </a:endParaRPr>
          </a:p>
          <a:p>
            <a:pPr indent="0" lvl="0" marL="0" rtl="0" algn="l">
              <a:spcBef>
                <a:spcPts val="0"/>
              </a:spcBef>
              <a:spcAft>
                <a:spcPts val="0"/>
              </a:spcAft>
              <a:buNone/>
            </a:pPr>
            <a:r>
              <a:t/>
            </a:r>
            <a:endParaRPr sz="2500">
              <a:latin typeface="Rajdhani"/>
              <a:ea typeface="Rajdhani"/>
              <a:cs typeface="Rajdhani"/>
              <a:sym typeface="Rajdhani"/>
            </a:endParaRPr>
          </a:p>
          <a:p>
            <a:pPr indent="0" lvl="0" marL="0" rtl="0" algn="l">
              <a:spcBef>
                <a:spcPts val="0"/>
              </a:spcBef>
              <a:spcAft>
                <a:spcPts val="0"/>
              </a:spcAft>
              <a:buNone/>
            </a:pPr>
            <a:r>
              <a:rPr b="1" lang="en" sz="2500">
                <a:solidFill>
                  <a:schemeClr val="accent6"/>
                </a:solidFill>
                <a:latin typeface="Rajdhani"/>
                <a:ea typeface="Rajdhani"/>
                <a:cs typeface="Rajdhani"/>
                <a:sym typeface="Rajdhani"/>
              </a:rPr>
              <a:t>These fundamental ecological limits downscale to the Salish Sea region.</a:t>
            </a:r>
            <a:endParaRPr b="1" sz="2500">
              <a:solidFill>
                <a:schemeClr val="accent6"/>
              </a:solidFill>
              <a:latin typeface="Rajdhani"/>
              <a:ea typeface="Rajdhani"/>
              <a:cs typeface="Rajdhani"/>
              <a:sym typeface="Rajdhani"/>
            </a:endParaRPr>
          </a:p>
        </p:txBody>
      </p:sp>
      <p:sp>
        <p:nvSpPr>
          <p:cNvPr id="222" name="Google Shape;222;p44"/>
          <p:cNvSpPr txBox="1"/>
          <p:nvPr/>
        </p:nvSpPr>
        <p:spPr>
          <a:xfrm>
            <a:off x="5474350" y="6488700"/>
            <a:ext cx="67146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accent5"/>
                </a:solidFill>
              </a:rPr>
              <a:t>Richardson et al., (2023), Science Advances</a:t>
            </a:r>
            <a:endParaRPr sz="1200">
              <a:solidFill>
                <a:schemeClr val="accent5"/>
              </a:solidFill>
            </a:endParaRPr>
          </a:p>
        </p:txBody>
      </p:sp>
      <p:pic>
        <p:nvPicPr>
          <p:cNvPr id="223" name="Google Shape;223;p44"/>
          <p:cNvPicPr preferRelativeResize="0"/>
          <p:nvPr/>
        </p:nvPicPr>
        <p:blipFill>
          <a:blip r:embed="rId3">
            <a:alphaModFix/>
          </a:blip>
          <a:stretch>
            <a:fillRect/>
          </a:stretch>
        </p:blipFill>
        <p:spPr>
          <a:xfrm>
            <a:off x="670775" y="1137325"/>
            <a:ext cx="6331387" cy="5351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5"/>
          <p:cNvSpPr txBox="1"/>
          <p:nvPr>
            <p:ph type="title"/>
          </p:nvPr>
        </p:nvSpPr>
        <p:spPr>
          <a:xfrm>
            <a:off x="381000" y="305450"/>
            <a:ext cx="11728500" cy="5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An observing system for the Salish Sea grounded in the PB framework</a:t>
            </a:r>
            <a:endParaRPr sz="3000"/>
          </a:p>
          <a:p>
            <a:pPr indent="0" lvl="0" marL="0" rtl="0" algn="l">
              <a:spcBef>
                <a:spcPts val="0"/>
              </a:spcBef>
              <a:spcAft>
                <a:spcPts val="0"/>
              </a:spcAft>
              <a:buNone/>
            </a:pPr>
            <a:r>
              <a:t/>
            </a:r>
            <a:endParaRPr/>
          </a:p>
        </p:txBody>
      </p:sp>
      <p:sp>
        <p:nvSpPr>
          <p:cNvPr id="229" name="Google Shape;229;p45"/>
          <p:cNvSpPr txBox="1"/>
          <p:nvPr/>
        </p:nvSpPr>
        <p:spPr>
          <a:xfrm>
            <a:off x="0" y="1241525"/>
            <a:ext cx="121890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2"/>
                </a:solidFill>
                <a:latin typeface="Rajdhani"/>
                <a:ea typeface="Rajdhani"/>
                <a:cs typeface="Rajdhani"/>
                <a:sym typeface="Rajdhani"/>
              </a:rPr>
              <a:t>Identify</a:t>
            </a:r>
            <a:r>
              <a:rPr b="1" lang="en" sz="2200">
                <a:solidFill>
                  <a:schemeClr val="accent2"/>
                </a:solidFill>
                <a:latin typeface="Rajdhani"/>
                <a:ea typeface="Rajdhani"/>
                <a:cs typeface="Rajdhani"/>
                <a:sym typeface="Rajdhani"/>
              </a:rPr>
              <a:t> and </a:t>
            </a:r>
            <a:r>
              <a:rPr b="1" lang="en" sz="2200">
                <a:solidFill>
                  <a:schemeClr val="accent2"/>
                </a:solidFill>
                <a:latin typeface="Rajdhani"/>
                <a:ea typeface="Rajdhani"/>
                <a:cs typeface="Rajdhani"/>
                <a:sym typeface="Rajdhani"/>
              </a:rPr>
              <a:t>Track Critical Biogeochemical Thresholds: </a:t>
            </a:r>
            <a:r>
              <a:rPr lang="en" sz="2200">
                <a:latin typeface="Rajdhani"/>
                <a:ea typeface="Rajdhani"/>
                <a:cs typeface="Rajdhani"/>
                <a:sym typeface="Rajdhani"/>
              </a:rPr>
              <a:t>Monitor essential indicators like oxygen, acidification (pH, Ω), nutrients, and carbon fluxes.</a:t>
            </a:r>
            <a:endParaRPr sz="2200">
              <a:latin typeface="Rajdhani"/>
              <a:ea typeface="Rajdhani"/>
              <a:cs typeface="Rajdhani"/>
              <a:sym typeface="Rajdhani"/>
            </a:endParaRPr>
          </a:p>
          <a:p>
            <a:pPr indent="0" lvl="0" marL="0" rtl="0" algn="l">
              <a:spcBef>
                <a:spcPts val="0"/>
              </a:spcBef>
              <a:spcAft>
                <a:spcPts val="0"/>
              </a:spcAft>
              <a:buNone/>
            </a:pPr>
            <a:r>
              <a:t/>
            </a:r>
            <a:endParaRPr sz="2200">
              <a:latin typeface="Rajdhani"/>
              <a:ea typeface="Rajdhani"/>
              <a:cs typeface="Rajdhani"/>
              <a:sym typeface="Rajdhani"/>
            </a:endParaRPr>
          </a:p>
          <a:p>
            <a:pPr indent="0" lvl="0" marL="0" rtl="0" algn="l">
              <a:spcBef>
                <a:spcPts val="0"/>
              </a:spcBef>
              <a:spcAft>
                <a:spcPts val="0"/>
              </a:spcAft>
              <a:buNone/>
            </a:pPr>
            <a:r>
              <a:rPr b="1" lang="en" sz="2200">
                <a:solidFill>
                  <a:schemeClr val="accent2"/>
                </a:solidFill>
                <a:latin typeface="Rajdhani"/>
                <a:ea typeface="Rajdhani"/>
                <a:cs typeface="Rajdhani"/>
                <a:sym typeface="Rajdhani"/>
              </a:rPr>
              <a:t>Resolve Coupled Land–Sea Processes</a:t>
            </a:r>
            <a:r>
              <a:rPr b="1" lang="en" sz="2200">
                <a:solidFill>
                  <a:schemeClr val="accent2"/>
                </a:solidFill>
                <a:latin typeface="Rajdhani"/>
                <a:ea typeface="Rajdhani"/>
                <a:cs typeface="Rajdhani"/>
                <a:sym typeface="Rajdhani"/>
              </a:rPr>
              <a:t>: </a:t>
            </a:r>
            <a:r>
              <a:rPr lang="en" sz="2200">
                <a:latin typeface="Rajdhani"/>
                <a:ea typeface="Rajdhani"/>
                <a:cs typeface="Rajdhani"/>
                <a:sym typeface="Rajdhani"/>
              </a:rPr>
              <a:t>Capture riverine inputs, urban runoff, and nutrient flows to quantify perturbations that cross coastal boundaries.</a:t>
            </a:r>
            <a:endParaRPr sz="2200">
              <a:latin typeface="Rajdhani"/>
              <a:ea typeface="Rajdhani"/>
              <a:cs typeface="Rajdhani"/>
              <a:sym typeface="Rajdhani"/>
            </a:endParaRPr>
          </a:p>
          <a:p>
            <a:pPr indent="0" lvl="0" marL="0" rtl="0" algn="l">
              <a:spcBef>
                <a:spcPts val="0"/>
              </a:spcBef>
              <a:spcAft>
                <a:spcPts val="0"/>
              </a:spcAft>
              <a:buNone/>
            </a:pPr>
            <a:r>
              <a:t/>
            </a:r>
            <a:endParaRPr sz="2200">
              <a:latin typeface="Rajdhani"/>
              <a:ea typeface="Rajdhani"/>
              <a:cs typeface="Rajdhani"/>
              <a:sym typeface="Rajdhani"/>
            </a:endParaRPr>
          </a:p>
          <a:p>
            <a:pPr indent="0" lvl="0" marL="0" rtl="0" algn="l">
              <a:spcBef>
                <a:spcPts val="0"/>
              </a:spcBef>
              <a:spcAft>
                <a:spcPts val="0"/>
              </a:spcAft>
              <a:buNone/>
            </a:pPr>
            <a:r>
              <a:rPr b="1" lang="en" sz="2200">
                <a:solidFill>
                  <a:schemeClr val="accent2"/>
                </a:solidFill>
                <a:latin typeface="Rajdhani"/>
                <a:ea typeface="Rajdhani"/>
                <a:cs typeface="Rajdhani"/>
                <a:sym typeface="Rajdhani"/>
              </a:rPr>
              <a:t>Advance Predictive Capacity</a:t>
            </a:r>
            <a:r>
              <a:rPr b="1" lang="en" sz="2200">
                <a:solidFill>
                  <a:schemeClr val="accent2"/>
                </a:solidFill>
                <a:latin typeface="Rajdhani"/>
                <a:ea typeface="Rajdhani"/>
                <a:cs typeface="Rajdhani"/>
                <a:sym typeface="Rajdhani"/>
              </a:rPr>
              <a:t>: </a:t>
            </a:r>
            <a:r>
              <a:rPr lang="en" sz="2200">
                <a:latin typeface="Rajdhani"/>
                <a:ea typeface="Rajdhani"/>
                <a:cs typeface="Rajdhani"/>
                <a:sym typeface="Rajdhani"/>
              </a:rPr>
              <a:t>Support r</a:t>
            </a:r>
            <a:r>
              <a:rPr lang="en" sz="2200">
                <a:latin typeface="Rajdhani"/>
                <a:ea typeface="Rajdhani"/>
                <a:cs typeface="Rajdhani"/>
                <a:sym typeface="Rajdhani"/>
              </a:rPr>
              <a:t>eal-time sensors and models that can predict threshold exceedance (e.g., hypoxia events), providing actionable </a:t>
            </a:r>
            <a:r>
              <a:rPr lang="en" sz="2200">
                <a:latin typeface="Rajdhani"/>
                <a:ea typeface="Rajdhani"/>
                <a:cs typeface="Rajdhani"/>
                <a:sym typeface="Rajdhani"/>
              </a:rPr>
              <a:t>information</a:t>
            </a:r>
            <a:r>
              <a:rPr lang="en" sz="2200">
                <a:latin typeface="Rajdhani"/>
                <a:ea typeface="Rajdhani"/>
                <a:cs typeface="Rajdhani"/>
                <a:sym typeface="Rajdhani"/>
              </a:rPr>
              <a:t> for management and mitigation.</a:t>
            </a:r>
            <a:endParaRPr sz="2200">
              <a:latin typeface="Rajdhani"/>
              <a:ea typeface="Rajdhani"/>
              <a:cs typeface="Rajdhani"/>
              <a:sym typeface="Rajdhani"/>
            </a:endParaRPr>
          </a:p>
          <a:p>
            <a:pPr indent="0" lvl="0" marL="0" rtl="0" algn="l">
              <a:spcBef>
                <a:spcPts val="0"/>
              </a:spcBef>
              <a:spcAft>
                <a:spcPts val="0"/>
              </a:spcAft>
              <a:buNone/>
            </a:pPr>
            <a:r>
              <a:t/>
            </a:r>
            <a:endParaRPr sz="2200">
              <a:latin typeface="Rajdhani"/>
              <a:ea typeface="Rajdhani"/>
              <a:cs typeface="Rajdhani"/>
              <a:sym typeface="Rajdhani"/>
            </a:endParaRPr>
          </a:p>
          <a:p>
            <a:pPr indent="0" lvl="0" marL="0" rtl="0" algn="l">
              <a:spcBef>
                <a:spcPts val="0"/>
              </a:spcBef>
              <a:spcAft>
                <a:spcPts val="0"/>
              </a:spcAft>
              <a:buNone/>
            </a:pPr>
            <a:r>
              <a:rPr b="1" lang="en" sz="2200">
                <a:solidFill>
                  <a:schemeClr val="accent2"/>
                </a:solidFill>
                <a:latin typeface="Rajdhani"/>
                <a:ea typeface="Rajdhani"/>
                <a:cs typeface="Rajdhani"/>
                <a:sym typeface="Rajdhani"/>
              </a:rPr>
              <a:t>Support Equity and Co-Governance: </a:t>
            </a:r>
            <a:r>
              <a:rPr lang="en" sz="2200">
                <a:latin typeface="Rajdhani"/>
                <a:ea typeface="Rajdhani"/>
                <a:cs typeface="Rajdhani"/>
                <a:sym typeface="Rajdhani"/>
              </a:rPr>
              <a:t>Include Indigenous Knowledge and coastal community priorities in observing design to ensure sustainability goals respect social foundations alongside biophysical limits.</a:t>
            </a:r>
            <a:endParaRPr sz="2200">
              <a:latin typeface="Rajdhani"/>
              <a:ea typeface="Rajdhani"/>
              <a:cs typeface="Rajdhani"/>
              <a:sym typeface="Rajdhani"/>
            </a:endParaRPr>
          </a:p>
          <a:p>
            <a:pPr indent="0" lvl="0" marL="0" rtl="0" algn="l">
              <a:spcBef>
                <a:spcPts val="0"/>
              </a:spcBef>
              <a:spcAft>
                <a:spcPts val="0"/>
              </a:spcAft>
              <a:buNone/>
            </a:pPr>
            <a:r>
              <a:t/>
            </a:r>
            <a:endParaRPr sz="2200">
              <a:latin typeface="Rajdhani"/>
              <a:ea typeface="Rajdhani"/>
              <a:cs typeface="Rajdhani"/>
              <a:sym typeface="Rajdhani"/>
            </a:endParaRPr>
          </a:p>
          <a:p>
            <a:pPr indent="0" lvl="0" marL="0" rtl="0" algn="l">
              <a:spcBef>
                <a:spcPts val="0"/>
              </a:spcBef>
              <a:spcAft>
                <a:spcPts val="0"/>
              </a:spcAft>
              <a:buNone/>
            </a:pPr>
            <a:r>
              <a:rPr b="1" lang="en" sz="2200">
                <a:solidFill>
                  <a:schemeClr val="accent2"/>
                </a:solidFill>
                <a:latin typeface="Rajdhani"/>
                <a:ea typeface="Rajdhani"/>
                <a:cs typeface="Rajdhani"/>
                <a:sym typeface="Rajdhani"/>
              </a:rPr>
              <a:t>Inform Downscaling of Global Limits: </a:t>
            </a:r>
            <a:r>
              <a:rPr lang="en" sz="2200">
                <a:latin typeface="Rajdhani"/>
                <a:ea typeface="Rajdhani"/>
                <a:cs typeface="Rajdhani"/>
                <a:sym typeface="Rajdhani"/>
              </a:rPr>
              <a:t>Link local observations to Earth system models, enabling translation of planetary-scale boundaries into regionally meaningful targets and management strategies.</a:t>
            </a:r>
            <a:endParaRPr sz="2200">
              <a:latin typeface="Rajdhani"/>
              <a:ea typeface="Rajdhani"/>
              <a:cs typeface="Rajdhani"/>
              <a:sym typeface="Rajdhan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C 2024">
  <a:themeElements>
    <a:clrScheme name="Simple Light">
      <a:dk1>
        <a:srgbClr val="123253"/>
      </a:dk1>
      <a:lt1>
        <a:srgbClr val="D7D8D6"/>
      </a:lt1>
      <a:dk2>
        <a:srgbClr val="000000"/>
      </a:dk2>
      <a:lt2>
        <a:srgbClr val="FFFFFF"/>
      </a:lt2>
      <a:accent1>
        <a:srgbClr val="2E6BA1"/>
      </a:accent1>
      <a:accent2>
        <a:srgbClr val="B83726"/>
      </a:accent2>
      <a:accent3>
        <a:srgbClr val="CE712F"/>
      </a:accent3>
      <a:accent4>
        <a:srgbClr val="B6D7A8"/>
      </a:accent4>
      <a:accent5>
        <a:srgbClr val="7A8033"/>
      </a:accent5>
      <a:accent6>
        <a:srgbClr val="4FAD99"/>
      </a:accent6>
      <a:hlink>
        <a:srgbClr val="129D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