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 id="2147483660" r:id="rId4"/>
    <p:sldMasterId id="2147483672" r:id="rId5"/>
    <p:sldMasterId id="214748368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19" roundtripDataSignature="AMtx7milUfOL4EUvYOIv+UBtYn/5fbH6j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2.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5" Type="http://schemas.openxmlformats.org/officeDocument/2006/relationships/slideMaster" Target="slideMasters/slideMaster3.xml"/><Relationship Id="rId19" Type="http://customschemas.google.com/relationships/presentationmetadata" Target="metadata"/><Relationship Id="rId6" Type="http://schemas.openxmlformats.org/officeDocument/2006/relationships/slideMaster" Target="slideMasters/slideMaster4.xml"/><Relationship Id="rId18" Type="http://schemas.openxmlformats.org/officeDocument/2006/relationships/slide" Target="slides/slide1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CA"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8" name="Google Shape;43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a:t>For the quality control of SAS data, we define the meteorological flags with cameras installed on the solar tracker. You can see the red arrow indicated on the diagram. One is looking at the sky, one is looking at the water. The photo together with the Ed sensor and humidity sensor installed on the ferry, sunny sky conditions can be determined with 98% accuracy.</a:t>
            </a:r>
            <a:endParaRPr/>
          </a:p>
          <a:p>
            <a:pPr indent="0" lvl="0" marL="0" rtl="0" algn="l">
              <a:spcBef>
                <a:spcPts val="0"/>
              </a:spcBef>
              <a:spcAft>
                <a:spcPts val="0"/>
              </a:spcAft>
              <a:buNone/>
            </a:pPr>
            <a:r>
              <a:t/>
            </a:r>
            <a:endParaRPr/>
          </a:p>
          <a:p>
            <a:pPr indent="0" lvl="0" marL="0" rtl="0" algn="l">
              <a:spcBef>
                <a:spcPts val="0"/>
              </a:spcBef>
              <a:spcAft>
                <a:spcPts val="0"/>
              </a:spcAft>
              <a:buNone/>
            </a:pPr>
            <a:r>
              <a:rPr lang="en-CA" sz="1200">
                <a:solidFill>
                  <a:schemeClr val="dk1"/>
                </a:solidFill>
                <a:latin typeface="Calibri"/>
                <a:ea typeface="Calibri"/>
                <a:cs typeface="Calibri"/>
                <a:sym typeface="Calibri"/>
              </a:rPr>
              <a:t>Our lab developed a python based application called pyscidon. It can ingest a large volume of  SAS Solar Tracker raw data, apply the sensor calibration, then the coordinate, meteorological and angle flags and apply the proper time binning and rho factor to process all the way to reflectance.</a:t>
            </a:r>
            <a:endParaRPr sz="1200">
              <a:solidFill>
                <a:schemeClr val="dk1"/>
              </a:solidFill>
              <a:latin typeface="Calibri"/>
              <a:ea typeface="Calibri"/>
              <a:cs typeface="Calibri"/>
              <a:sym typeface="Calibri"/>
            </a:endParaRPr>
          </a:p>
        </p:txBody>
      </p:sp>
      <p:sp>
        <p:nvSpPr>
          <p:cNvPr id="446" name="Google Shape;44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CA"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CA"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CA" sz="1800">
                <a:latin typeface="Times New Roman"/>
                <a:ea typeface="Times New Roman"/>
                <a:cs typeface="Times New Roman"/>
                <a:sym typeface="Times New Roman"/>
              </a:rPr>
              <a:t>The growing bloom class (0816-0820) exhibited higher </a:t>
            </a:r>
            <a:r>
              <a:rPr i="1" lang="en-CA" sz="1800">
                <a:latin typeface="Times New Roman"/>
                <a:ea typeface="Times New Roman"/>
                <a:cs typeface="Times New Roman"/>
                <a:sym typeface="Times New Roman"/>
              </a:rPr>
              <a:t>Rrs</a:t>
            </a:r>
            <a:r>
              <a:rPr baseline="30000" i="1" lang="en-CA" sz="1800">
                <a:latin typeface="Times New Roman"/>
                <a:ea typeface="Times New Roman"/>
                <a:cs typeface="Times New Roman"/>
                <a:sym typeface="Times New Roman"/>
              </a:rPr>
              <a:t>SST</a:t>
            </a:r>
            <a:r>
              <a:rPr lang="en-CA" sz="1800">
                <a:latin typeface="Times New Roman"/>
                <a:ea typeface="Times New Roman"/>
                <a:cs typeface="Times New Roman"/>
                <a:sym typeface="Times New Roman"/>
              </a:rPr>
              <a:t> values and a more irregular </a:t>
            </a:r>
            <a:r>
              <a:rPr i="1" lang="en-CA" sz="1800">
                <a:latin typeface="Times New Roman"/>
                <a:ea typeface="Times New Roman"/>
                <a:cs typeface="Times New Roman"/>
                <a:sym typeface="Times New Roman"/>
              </a:rPr>
              <a:t>nRrs</a:t>
            </a:r>
            <a:r>
              <a:rPr baseline="30000" i="1" lang="en-CA" sz="1800">
                <a:latin typeface="Times New Roman"/>
                <a:ea typeface="Times New Roman"/>
                <a:cs typeface="Times New Roman"/>
                <a:sym typeface="Times New Roman"/>
              </a:rPr>
              <a:t>SST</a:t>
            </a:r>
            <a:r>
              <a:rPr lang="en-CA" sz="1800">
                <a:latin typeface="Times New Roman"/>
                <a:ea typeface="Times New Roman"/>
                <a:cs typeface="Times New Roman"/>
                <a:sym typeface="Times New Roman"/>
              </a:rPr>
              <a:t> shape.</a:t>
            </a:r>
            <a:endParaRPr/>
          </a:p>
          <a:p>
            <a:pPr indent="0" lvl="0" marL="0" rtl="0" algn="l">
              <a:spcBef>
                <a:spcPts val="0"/>
              </a:spcBef>
              <a:spcAft>
                <a:spcPts val="0"/>
              </a:spcAft>
              <a:buNone/>
            </a:pPr>
            <a:r>
              <a:rPr lang="en-CA" sz="1800">
                <a:latin typeface="Times New Roman"/>
                <a:ea typeface="Times New Roman"/>
                <a:cs typeface="Times New Roman"/>
                <a:sym typeface="Times New Roman"/>
              </a:rPr>
              <a:t>If we look at the nRrs on your right, A decline of reflectance in the 400-550 nm is clearly evident in the </a:t>
            </a:r>
            <a:r>
              <a:rPr i="1" lang="en-CA" sz="1800">
                <a:latin typeface="Times New Roman"/>
                <a:ea typeface="Times New Roman"/>
                <a:cs typeface="Times New Roman"/>
                <a:sym typeface="Times New Roman"/>
              </a:rPr>
              <a:t>nRrs</a:t>
            </a:r>
            <a:r>
              <a:rPr baseline="30000" i="1" lang="en-CA" sz="1800">
                <a:latin typeface="Times New Roman"/>
                <a:ea typeface="Times New Roman"/>
                <a:cs typeface="Times New Roman"/>
                <a:sym typeface="Times New Roman"/>
              </a:rPr>
              <a:t>SST</a:t>
            </a:r>
            <a:r>
              <a:rPr baseline="30000" lang="en-CA" sz="1800">
                <a:latin typeface="Times New Roman"/>
                <a:ea typeface="Times New Roman"/>
                <a:cs typeface="Times New Roman"/>
                <a:sym typeface="Times New Roman"/>
              </a:rPr>
              <a:t> </a:t>
            </a:r>
            <a:r>
              <a:rPr lang="en-CA" sz="1800">
                <a:latin typeface="Times New Roman"/>
                <a:ea typeface="Times New Roman"/>
                <a:cs typeface="Times New Roman"/>
                <a:sym typeface="Times New Roman"/>
              </a:rPr>
              <a:t>curves, this is associated with the strong absorption by photosynthetic pigments a tthis wavelegnths. </a:t>
            </a:r>
            <a:endParaRPr/>
          </a:p>
          <a:p>
            <a:pPr indent="0" lvl="0" marL="0" rtl="0" algn="l">
              <a:spcBef>
                <a:spcPts val="0"/>
              </a:spcBef>
              <a:spcAft>
                <a:spcPts val="0"/>
              </a:spcAft>
              <a:buNone/>
            </a:pPr>
            <a:r>
              <a:rPr lang="en-CA" sz="1800">
                <a:latin typeface="Times New Roman"/>
                <a:ea typeface="Times New Roman"/>
                <a:cs typeface="Times New Roman"/>
                <a:sym typeface="Times New Roman"/>
              </a:rPr>
              <a:t>The secondary </a:t>
            </a:r>
            <a:r>
              <a:rPr i="1" lang="en-CA" sz="1800">
                <a:latin typeface="Times New Roman"/>
                <a:ea typeface="Times New Roman"/>
                <a:cs typeface="Times New Roman"/>
                <a:sym typeface="Times New Roman"/>
              </a:rPr>
              <a:t>nRrs</a:t>
            </a:r>
            <a:r>
              <a:rPr baseline="30000" i="1" lang="en-CA" sz="1800">
                <a:latin typeface="Times New Roman"/>
                <a:ea typeface="Times New Roman"/>
                <a:cs typeface="Times New Roman"/>
                <a:sym typeface="Times New Roman"/>
              </a:rPr>
              <a:t>SST</a:t>
            </a:r>
            <a:r>
              <a:rPr lang="en-CA" sz="1800">
                <a:latin typeface="Times New Roman"/>
                <a:ea typeface="Times New Roman"/>
                <a:cs typeface="Times New Roman"/>
                <a:sym typeface="Times New Roman"/>
              </a:rPr>
              <a:t> pigment absorption concave around 670 nm is also representative of growing bloom days (Figure 16C). Further, the Chla fluorescence signal around 680-685 nm on those days showed evident peaks </a:t>
            </a:r>
            <a:endParaRPr/>
          </a:p>
        </p:txBody>
      </p:sp>
      <p:sp>
        <p:nvSpPr>
          <p:cNvPr id="390" name="Google Shape;39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CA"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0" name="Google Shape;400;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1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1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2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2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0" name="Shape 90"/>
        <p:cNvGrpSpPr/>
        <p:nvPr/>
      </p:nvGrpSpPr>
      <p:grpSpPr>
        <a:xfrm>
          <a:off x="0" y="0"/>
          <a:ext cx="0" cy="0"/>
          <a:chOff x="0" y="0"/>
          <a:chExt cx="0" cy="0"/>
        </a:xfrm>
      </p:grpSpPr>
      <p:sp>
        <p:nvSpPr>
          <p:cNvPr id="91" name="Google Shape;91;p1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2" name="Google Shape;92;p15"/>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3" name="Google Shape;93;p1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4" name="Google Shape;94;p1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p14:dur="10">
        <p:fade/>
      </p:transition>
    </mc:Choice>
    <mc:Fallback>
      <p:transition>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6" name="Shape 96"/>
        <p:cNvGrpSpPr/>
        <p:nvPr/>
      </p:nvGrpSpPr>
      <p:grpSpPr>
        <a:xfrm>
          <a:off x="0" y="0"/>
          <a:ext cx="0" cy="0"/>
          <a:chOff x="0" y="0"/>
          <a:chExt cx="0" cy="0"/>
        </a:xfrm>
      </p:grpSpPr>
      <p:sp>
        <p:nvSpPr>
          <p:cNvPr id="97" name="Google Shape;97;p30"/>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98" name="Google Shape;98;p30"/>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99" name="Google Shape;99;p30"/>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30"/>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3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p14:dur="10">
        <p:fade/>
      </p:transition>
    </mc:Choice>
    <mc:Fallback>
      <p:transition>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2" name="Shape 102"/>
        <p:cNvGrpSpPr/>
        <p:nvPr/>
      </p:nvGrpSpPr>
      <p:grpSpPr>
        <a:xfrm>
          <a:off x="0" y="0"/>
          <a:ext cx="0" cy="0"/>
          <a:chOff x="0" y="0"/>
          <a:chExt cx="0" cy="0"/>
        </a:xfrm>
      </p:grpSpPr>
      <p:sp>
        <p:nvSpPr>
          <p:cNvPr id="103" name="Google Shape;103;p31"/>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04" name="Google Shape;104;p31"/>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105" name="Google Shape;105;p31"/>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31"/>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3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p14:dur="10">
        <p:fade/>
      </p:transition>
    </mc:Choice>
    <mc:Fallback>
      <p:transition>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p3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10" name="Google Shape;110;p32"/>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11" name="Google Shape;111;p32"/>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112" name="Google Shape;112;p32"/>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32"/>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3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
        <p:nvSpPr>
          <p:cNvPr id="115" name="Google Shape;115;p32"/>
          <p:cNvSpPr/>
          <p:nvPr/>
        </p:nvSpPr>
        <p:spPr>
          <a:xfrm>
            <a:off x="0" y="-27384"/>
            <a:ext cx="12192000" cy="377837"/>
          </a:xfrm>
          <a:prstGeom prst="rect">
            <a:avLst/>
          </a:prstGeom>
          <a:solidFill>
            <a:schemeClr val="accent1">
              <a:alpha val="60784"/>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descr="data:image/jpeg;base64,/9j/4AAQSkZJRgABAQAAAQABAAD/2wCEAAkGBhQSERUUExMWFRUWFxgXFxgVFRcYFRcYFhYXGBQXFRQXHCYeGBkjGRgUHy8gJCcpLCwsFR4xNTAqNSYrLCkBCQoKDgwOGg8PGikfHBwpKSksLCopLCwpLCksKSksKSkpKSksLCksLCwpLCkpLCwpLCwsKSksLCwuKSwpLCwpKf/AABEIALcBEwMBIgACEQEDEQH/xAAbAAABBQEBAAAAAAAAAAAAAAAFAQIDBAYAB//EAD0QAAEDAgQEBAQEBAUEAwAAAAEAAhEDIQQSMUEFUWFxEyKBkQYyobFCwdHwFCNS4QdicoLxkqKy0hUzc//EABkBAAMBAQEAAAAAAAAAAAAAAAECAwQABf/EACcRAAICAgMAAQQBBQAAAAAAAAABAhEDIRIxQRMEIjJRYQUUM0Jx/9oADAMBAAIRAxEAPwDCeIpqBvJMQuZUaLT9LlI+rIgLzjaif+JAsAPXVQucToE6nSlTgGLR+aWwlCrRdPmH0hLQwxAtbr3V0U3cifSfum+GUeQOJC2jZT0WHQbrhRI1ClDSNAlbCo0PbhDq4xGxIn2UTqRmU9oTpuhY1ERF/wAtPqpGEzy7J/hzoFzqHSF1nHMdf9f0UwfuT6nRVK9QU25nHsJgnsl+HeHVcfXa35aTTLyPwt5cy43CKg5AcqD3CeA1cQMzQBTmM7oE84Gp9EWZ8HFutQf7RP3WsZVp02hjWwAMrQ0WAAtYdFVxeMgENE97Dp1TcYoFsDU/h6i9sedtvmzSYOhLdPRUx8LPGbM5ro/C2QSNjmIstDw4h7J5jnMGbj7j0TvDyvHv39PqjSA7MNxum+gYLPDad9WnoCNbbFBKmJPP6ASvR/i+iH4N5MGMrhO5BFvUErA0KADY8wiJgS3vM6LmkujlsqVSHDc8ja1vqtF8BYktc9k2MOHcWP0I9kKdhNIE3hwEiJGov9FbwNA0nhzXEX10MfaELOaPYMJXtfTXslq4rcSsZg+OW85JgWN4J2HTunO449zgARcTlDrwN4iTffRO5kuIX4txDYm11jOL4ilNyZ3LYi23f9Fb4liAfMXOBt5SfSeiE1cQLhrh++RUnLZRRB9XGQYbpzdb8+qhrURlk1Gn1k+gFoT8c2YGYHn/AHVcYcbQY9l1jrQtHKLi5/egSYd5/EJ12upGNUgplLY3ZE+o2IIIJ0/Ysm0+HhrSR8x3Fh6jkrTqLeR908Ur7wu5HJUVabTABFhopWUlO2ipG0kjYysRjLLlYY2y5S5DUY1mEJMq1ToDa5+iqPr8r73nRNbxDTyj3P1stzizMmgrTYZsP30U1NpEyO2n1/shz8fDZaWk8iHe86FdS45AOenJ5h36peEhuSCn8Qf+Uys3Qi06x9OyHf8AypOrTHSJ0nRFKWKp1GENcMwvlNiedil4yDaGU6E6e+nuVI7CJ+He2JPoNlapYcuuMx3Mj7JHY6or0sK080/+Dbe5/fVFsNgLXEHqEtTAvOg8u+n2Q2doEiiyNx1/4SvcP6yZ5yrOKpADt9+SA8bxjWNAa8F28Xy8r7noEYJt0CVJAnEjxatnFznPDGgyAASA0e5Xs3w58LUsFTLWmXmM7z+LLeY2aJMDoea8m+HeGvOMw2aYdVY4zqcrg4n2BXsWI4gCypTcAJDriR83OZ23+i1WqohTso18AzzGcoveLnre4PqNlTp18khrg8C9xeTzPLr1UVWvRLgw1GybloALhN2yD8pOt7mJiFbOBptD3knKLl0xfeCL/rIWdo0CYXENpVSJhrpI5Sdb6cj7ogcb5wS02m5ECO6GtcCwOFFzGgifEzB0OBGdomwB1Eb9EnEOJsonIwPrVYGWm0SRAjzO22ubpla0I6ZP8UYlraTWRPiOAgTOW5OhAGkeqx9Hh7nl3hA5QWgyMwaXOABtc+Z0QJN1p+D8DfjD4ld2VjHw7IZDy23h09C1oEguuSZjRS/FHxM2lSFDDDJTaSwhoGU7uaTM6agX8xmFVRvsny8RCPhUNqMbVxDATM+HcggTm82gEXHlIzjqm1cDg/HZ/Mz0oc92Z4MwTEQQRIzG17AWkEgaVBzpNU5SQLGS+NASwaesJK2HYBAqOb3p20i5a4mLnbdWWN+Im5r1m6r/AA5gS7KGVW5/KH03VHMDr+SxdldabiIA5IBxr4adgqvjtJqU/DyEl0OpguHzgfPe4I0g2tKyR4lUw9QguIfGZrmOkHN8rgdCDHKbRstr8NccZjJpV5cHwCNKbiWE5QTAZlyD+okmQdkko3phTraAvEAKo8wII0c12aP9rtR7ITi6WWIMkie4Ohnbe3RGcZQ8CpVpFzctN5aHFwDY+ZoJ/qAIBGttFn8XjA94yXa0EB1/MSS4kA6CTaeUrGlK6ZrclVomBzRmH9lY/h2xAGm97+iq03HZWWv2XMRfsaGDZSNpp7MOdVKxqm2MhganeGpMic0JbHoiFNPDVJlSFiFnUKxtlyextlySxjz+jQdOUabFx0215SfquOCG0zzi3W+6VoIO/onOqloj/pkz9dl6uzFqh9Ok3KZ80DUEyPTQqBmFDiAXADmRp6rmVienrr3TPEvfRGmDQY4ixrGNDgPSQD1tvp7oPVgmQIHee91G0eu/6/ZI987R2XRVHSdnGnGiv4LH1AYa97Y5OP2VEe35qfBN/mN9ftomfQqNO3itUMaCZ5Wue6JM+I2GM7S0AAT7cvVBc+aOQ7Jz6M7/AEWVvZei/jMdTex+SM0SPosZUEySZP5q7ixlIPIz/ZVsRSMyNIzT3/YVI0hWEfhfi5p4qlUqkFrXQXGIaCILp/yzK9gr0Q94ZGZrmzmB8sGIEj5gZJ7Cd14zwNuWuyRnDTJBuJjX326LdcL+JH0nEOvTJP8ALnQGPldqO2nZc2rCk2tmkr8DYyXNYC8uDrbRYkcoapxh6ReKzWCSPM4WkRbMNCQQAJEibJvDuN0awytqtzbsJAcBv5d+4srj+EUny4tBMg3uCRoSNN1yQr/kqOriqXNHmABa7KTlaXiHAvFswbNhJuNNUE4tizRZUbQZFXIS55uWMa0+Yk3GhyjcmeZVjiDaNOqX+K+5zZQQQJuQ2Qcon+lUcb8TsLHtbTDQ4EGxMkiCXXl1raplFiPJFBvH40Ybh1N7QGtytGVuYtAeNgQ3NoDJEySd15nhMfNadXwS3MZObaCTfUuA5tWt4ZSdU4Y+kHGo+mXFoZMlhIMBty4BwFvoV5vxKgM5JLgQYHliDvYwde0SFRPYErWjWYfFAaR1c6SSd4E39UXbhWPpF5cGtHzExlb3P5a91kMF8SvaMpNQHmGtdt/mDo7pKuNqVonPUcLA1CXRJtlYNO1lo52Q4UVuP8RbUrtDAclNga0mxd5nPLoOgJcYHJan/D9hLn1T/wDTSbmqguAZltIM2mGk+g9AzeAU6J8TG1RQbM5SA6tUIMEeDILRYi8dJVfifxL458LDNNLDCwYCRnv81QT5nEib9BsoTfpaP6JeLYkYrEVK8R4jyQLSBsLdIurWHo2AI/VD8C26L0mrFNmmPRIGX0UraZhK0BShqi2VIxUi2ykYF2RPYyEGA4NTwEoalDVNjiwuhKEsJThWhIntXJRjzTENcx7m7scRy+UxMa7fVMmdv2f3ujfxLw4MxNS8EuzHX8Qm3v8AdChSh3SdDqRvZe1o8+iMtP76Liwm/wC/dW8cWAgsuCJIJsqTqpIA9gmgnN0hZNRGvYJt6bmFMzBuPTupcJQ39+q13wzweYquGvyA/wDnHvHYnkt88GPDDnkIxnKcqiZinwCvlzCk4t6N+oGqrPplpAyua7k4EW7H1XsDMK0aiTzN/voo8ZwulVbD2Bw+o7HUei8t5LfRr4aMBg2EtA1jVEhhxG6K1PhJrb03uA/pkf8AlEqjW4ewmHNdPUn7zdZp92WitAHiGCkExv6lDalWo2nkgZTIB/FG4P2WjxHw20zke5h9x+RQLEUatJ3h1ADms1w1N7ebvzVMclJUmTlFx2Q8FB8XUhoF40J2H5+i0GKqCASYte4E2mADc7ILgi9hi2XkBBnnKIimJzG533TylTBHqjqGGDmnMbQCJF83MGea0+D4vWZR8M1XOm4Drlrdhm1M6wdFmapIjNIBI2NxN79kYpPl7ief02Rg/wDZ+E8tqor0seCTc37qCthidArgcNNTyFz6BUcbxFtMkWfU2YLhvWoRp/p15wnjm5OorRJ4eKuT2AeO8Wq4Q0DReWVA5zzGmVwAa1w0IMEweiZU/wAQPGcHYjB03kQJY59PNAtmg33t19E3F0jUdmd53ElxnfmY6ck/CcKYQWOsdCHN8wcNhB13O/UIzkkymKFxIsT8W0nXpYANhwPmrOcLEktLcosZ+ghQ4r4yxb2llIU8Ow6igwNcbEXqGXaE6Eaq5jOGhjvlDmuGtNphpaAHG34Z391X/hQJHzEWA5nlKaLTVglFp0AG4Ak5ny4nUmS4nlJuStBw7hRaBIIKs4LhNw52v0HZGWUAIhZ8uW9Itjx+sqYbANV6lRClYyymbT5An0WVybL1RE2mpRTS+HzTg1TdjCZU7KlCdCUI2F0JyUJThiUBOhdC44VoXJQFyUYGf4jYLJUp1SIzDI4jci8RsYJ6eUrFudaI6i1+x6L1v4sdTq0qlAN8R+Wcg1kXAzfhOoB5wvJ8SWtblzSQZbzAJOYEixGh152uvb7POb8Kb3c0/h9EuJMfomYuqcp5W26hT4HEgCBqvQ+jSu2Zsr8DXCuHZ6jGE2c4THLf6L0OhGwAAsANgLQPQALAcKxfh1abjs4fX/lbPA4iQf8AVH0Ch/U5NyivKL/Sr7WwklTGPT15RrEJUVbDteIcJ+47FPedv3ZBvivjDsPh3PY2XGw/y2MvvrFrcyEUrdHXRS4u+lQN6oEwIJ80nkBchBePYseGDY+YFpt3B6ix+iw5rOqVC5xLnEnW5/suo4p0gSSBGvfUcoV/7dJpol8+qNfhqsASAT9Ad1O2rbqheErEgCTlJ7/ZEWOAtfXX9AoS7KLoTE13PHmNhoFSbjMQyfDdLW7OAcB2zCyv1ewM77pThWbAzG/PtoipcQOHIoN4xWfZ1RwB1DYYD3yxIU7KRaIDZMWAj7iyINDQ2COewn1Kc6Mo0HfU+kKnzPpIn8C9Yzh2AAdmqBhdl1Lo8M6gsAuSLdVapNY1zaskuf8AMIgnW2b/AFXslpEOkkibRYQZsR02t1S4enmdGQuJ8oAtLibAeqg5Ns0KKihW4io1wyZmtBLm2JA1EtLrcrxsOShZhrzIOYn3nd3Nem8G+CKNNoNRviPN3STknll3E80nxZwxrqbMlJpyOmAA05Rq1osLn7dVT45UT+RWYTB8KfUOVjZjU/hHd2iMUvhkNH8x/o383H9E7g/xA2qXMpS3wyAabmAaibEHofZF8mcAzYq0Pp4r8tkpZW+inRw7G/KwE8yJPuUr8+30VhzctlXqYhy00l0iVsr1GnmqNSmQbAeysVsRb7ofVxPVHin4dbGOrmbtgqfw7ZgQ5vMGdefI9CqVasSd9OfJDeCHLjGuafndBE2cHGHNI0I116KGX6aGTa0ykcsoh6EqmxuHyPIkHtt0KhleRKLi6ZtTtWIuISEpxShHN0SpGiyVTGM3wXjQw7i99Oo4uIDy78ewJmcv4jA1noso5gg3BIJcDEWnzNI7eYdjzRHEvBEB085Q2vWm8cwY66mOf6r3U7PNaK+OpkNcDrG3LX8lVoVwDfQjbbkVNVOqo07j6LVhdEsgUZxM+o06rfcB4y17Q4EQ4Q4cnjY/X6LzBvuO/wCis4Wq9hzMJb2IIMc9l2fE8q/4HHk4M9kp4sc+iusqSvMOGfFZJAqQDs4b8pGxWw4XxfNvdeXKDg6ZtUlJWjQxdYT/ABPruyNaNJAPsT/6+y2lF5I0Wb+OcNmwzi7XxGOG5j5fsjB1JHSVqjzIUJ1sEx7w0mNEuLplrjLYG1z9DyVRzVuTMTTQY4PjHTlDS4fuVrW0Oay/wtg3+IHjtB3aT5j6W9Stm6nOiw55Llo2Yk+Oyu2mPX96JzRFt+qlLIUWYb6qNlKJchaZmZGvJV6jiXQ0jeSdPdPqVbH8wm0XATcO7iEUcyfDB2gF9SRqB0R74NYP4oZrlocRI3Gh/wC4oIxx1FuytcPx/gVBUj5de2/qgns7tUet0CAIbzJ1/qJJPv8AdC+IY9rc1R5Aa2ZJ5NMujny9OoQmjxlmQPbDiR5TmgAH6NgLz/43+K31HijTdFMCXubIzG+VoOoaNepM8lsuyPBrbK3wpxMMxxmR4xdrsZzAfcL0mjWyyPbsvDaNV4e1zASWHPbWGGT3svWaPFQ+m10zYEHb3VYslKNBPEYyBPJB8VxpoFjuI9QVSx3GWwRN9eix/FceQ9kGAXCfSY7KpNmlxPFwS6+k/a6hbjZdA3WZ/jJLgNev1sr+Ex7QJJv9EjkMkFszqhDRq45Rzk2XoOH4PQoNaW0mhwEZsozn11WH+GXNrONTQUychHm825jQ8o3laXGcVIa1pkvcLAAiBqSQdDcAchfWJPK0K+yvxUjxZGpaCfcn8/sqkptSrL9ZIFyNJN49AlBXk/Uf5GbsX4IdK5JK5Zyo9pSpGrkg55oXzoCbGfTfpAVWofr1U1cgG0/mqxC9xHmEZYkqYdobLed7pxYdFYw9CZBFupTqXEVqwbPt9lJ39xr6jdW6/CHD5TmHLQ/3VR1F7Nj7LTHJGXTJuEl2h9OiCfn9wZ+iv4Hi76JBDg6NpvHKVQY1ztKZPcfqufhSNR5tmjbqYQnGMls6Laej1LhnxDTqNkHKd21Dr/u0/eiE/EGKY4S115ksDpDgCPlIkEhZrBvhg5wB7KN7YdO683ikz0PCarSY82a5p9COpgwmY7gzAzPTcSRGZrgAQOYjaVYoPVwNDhB5QqPMv0KoN+lThVJzfNaGmLciN/r7LRh6pcOoS14ETlBjq2xVjBOlo7f2WXLvZaKomcZUFOMys1GwJiRuguLxTi4gWHITpySwVgkEwwSROmogp1HByZsqfDi7NAsXWv8AeUZoNcCGuF+f6LppxAtkLmwnOp52ECJiyIuwRSU8GJ0gqXKilGdw2EMxlIO4jdW2fBzHOc+o5zi4gxMAQNIGvdHQyE4Jnmk+tDtWVcLwinTADWgWjS/q43KH8Qd4LoFmkCBtyyt5c9EcQb4oozRndrmkdJOX80cORqav0lkhcQLiXgggD96oe7hD6z2sZd8yASACADNz0U9AZW5Tr/YAK1wymPGpAuDZqNEnXUaen3Xr39tnn1skwvwK+pVAe/LBu5gnuJflE9gYU5+FqRqwwvqUmiCTBzOm5GUCWiw9CeQWm+LuIZKWRvz1JDANgSMzp9vUpnC/HZTAaG23g8tlkUpMvJJE1LCeDSIYwgkWIaZ7yRbvIQXH4kNEzmJ1vIJjV7x82/laSOZV3Huc61RzndHEBs9GNkkd4We+IceKWVsec3g/hb22JO2oHcKvKiaXIM8OZ/LBnMXeYkczt0jRTSsvw7jGQ/5Xaj8wtCK08r8l5mSLu2bo1RYDkuZQBycCojEzVyRpXIDHmzMO95lrXG8bkD17T7KKqzK4gxYwS24PYrS0nl7TMND3AhrC4QAPM4AAARqBvG8INQwxzjOHuJzElkOcdtD1nW/JewpGBxoY3FsiGsOmrtb66aKxRYXCBEfX3QtrbwNOuvSeqNYKn0QnpaFjvscaMBQVGIwMIoK+Ha0S4gDqsvLZqcdAKrQUlIhrbCJ5c+quk0yYn6GD2Krvw3qFaMmJxSIcK6SRvP3VqvgXEDKCeY5Kh/B1c+ZogdQjeD4nUpWezMOY1H6pnS6DH9MH0Zm6u0pKJ+PQrjUNdz/VLV4VlaCQSDo5sZSNuykx0qF4O3+aBzt6q1w+h5Yg2JGnInVRYRoa4WtOxJPTTqr1DBkPOaMrjIdy9tJ68lN7Q3RL4Ogg36fbmh2I4NJMajQ/qi76ABBa4xNhz6g7KRlK19d1K+Iasz9PAVTG0RHoZCPUqRJBOwSlzQlZXkbBCU3I5RoniyaHKJ+KjZNZXlTGJqgtKrudOidUqxqqpxPQLqCmWg8gWVLivmpEHp9HBTjFDRQYytLY5/ldNBfcgN6AGKbD2tF5+kAkn2CAvqvLw5xgj5QNtxHWd0ZxeIzVXHkwt7Zjf6AhC8GzxK45AyfS/wCi9Pk930ZWkGMdxl1WtFRwhgDAdIOrr9T9lsaeJBaLtFhLiCdtgGzfuvNMWzzkEkHfrzKkZSLC0mYBENkxAuTHNdFqIjjyPQ6uJDWy0ZY0e8BpH/509Aepk9As3iWtfOcZp5/rrPXVMzzdLlWWeVy/gtDGogevw803TTkjk7UdijPDKzoGYJW0VZpU4SOdqmUqi814UgUFNqnaoMYlaFyVoXJAmYcxwJqEkS91gRF/xC1gDeOSF8WeGwGc5zXzTJIJdoTBA5iElQ1qTHscJFxIIMbOy/W0bGEGZiCDMuA5jX0Oi9hRTdmBtpUStub8/wC+q0HDGHVA8Pimfi1mxI09itZwegHMluhggztvPaChl6Ox9jMfiSymS27tvUxKyFWu5ziSZMySd/REeI47xKhIIyizY5TY+uvqqZcDGawHTU99R/dLjikispNhjhbcwEhveIRWnh+aF8NxLGQ0HMT6NFpib39FJiOPGTkAjrM+ySUJN6CpxXYUNIJgws7i22/dDGcYqRq3/p+msyqtXidUGc57QI7aJfikF5YmgPDmT/MDeeYi/ukYCy9Go5o0h0ljv9M/eVDh+JeIPNlNrEiY9LT6ojReYyt807xe/IbLlS7OtvoG0viKrpLWbeZjS2R30W14IXhhzQXFoEAAMJ3PXVZatwp+XIRDQZNhr13Ws4C0NpsnUtAn00CSUl4Nb9LZwFLJmc3wzzaSBN7AHVCalKLuMjb+42RivhA4yZd3lQ1WNyxlsdRHsp99hugJUY2CRB7Xj9FWNRW6vDiS8tOgJ6Ry6IfEa2+6Vr9BTJcysURF1XpqyHiEjQxFWfKrvTnVCDqoKtedUyBYmaFE2sCSSbNkzzNhA7Sup12ucGggkkCxnU9FBTomo9zHiGioRDRBIboCfuVaEdi3aBmMdla5xEGpBsNuk9SU7hOF8NpJ+Z30GwXcYqZsQM/ygW9Pl9E7+KB0IVcj1SJrs7iGHDxMeYaHfsqVCwg7/u6vCoqeMJAMaHXoefZDG/GM+7RbwVTUcrhXWoLhcSQ8EiNijtFsqWRUx4skptVmmxIymp2NUWMK0KZqRrFI0JGEc0Lk9ui5KEyGPrscwh7pqjKIZ8pgWbDbkAHKTO3RDMJwfuJv09jY+qSgb6ALQYKmI+x/Reo/sMf5dgwfC+YTb/a0D1jT2hGOEYTwqL2XE+Wb6EGSPc9ESwZbob9ORnQQgfFviY5nU6UQLFwFzzA2hJylPQ1KOzK1KTmkg2Itc3JE7paFIm395/uiNeZLjcggZruE7CdNFb4LWDq1MOsAZga2v+/VaEScvCozCuAkiAQGnkJ0mNJ6qAjoQCtVxjAiiRObwnTPmAvsCNDzugVaiwVLPEG4g2giY5W0RFoqEGLDv/ykbhybKd+Ma2fMI7k/QfqqFfiZMBsyeX6aogYW4YIJHIx+q0eGeQLEjtZAfhrDOc0lwIvuIWpoUYWHLL7ma4L7RQybkmYtP91f4LgS5stJBBgg6HS6rmpO36onwd2RuaZuZ7SpXeh+gvQoEblPNC0kK9RAOnt+ikqCNVdQVEXLYBxeHGUgWm3uqVfh7CI6Wtf3RjHMaWmDHfRZ7GcUDRlbd370U5KmOnZQxeE8MTm9FV8VNq1nOvqTqfsEG4vioho31SqNsZuibH8bEFrbmYnbqRzhUMFw+pXJiXRrJ8on6KOlhS4xr+ySFrOCYFtOjnc4tzc3QOW3SDPVW1Ba7EVyZX4dwgU4IMxraGujSCe+w2VSriRTe6oA4taXPeXfM4u0+a+WxM7rRUmEyWmBOXKb6D8XKNfYIBx7DVqxFNzMgc7UGXPDYnL6XvsUik29lOKS0BuJ4d5fYSYExvmAcfuqT+EPJaGsN7zP581oX4Bz3mpVygT5WuMEZZEEgxpA9ld4PhbEElwbIEkZgeVuio8ldCfHfZksO57bPsRsbGJj1V9tHMElSoMQ8nOARAYC0w4Fx3/DA7zb0s4SnBy2MWMXCEurAv0R0OEi3RFqNGE+hRlFsJw7dS3Ie1FEeC4aX9lfqcKACs4aqG2VyQVZYo1si8jszbmRZIiPFMNF0NlZJRaZeLtErTZco21RC5JTHMW3Eug6E/6RJmJ83t1ujODdNPM4RmNgLctOmyAtY1zrawZn6e0QfRaXD1mhmYjK1jMx76jW9/zPJenlMUAb8RY19JrWtkF83B0buAeZWaFUgmPt6eiM/EnEhUDbQ5ugBmAdZP8AVMIbhsN4jj3nffsmxqkCbtnUWl0jMetoFp5+qtYPh73HPTgAGQXnUMuRGwIm6kLCAGASXawJdBuST6AIxSphga0NsB5j+KeQE6QI309jN0joRtgrjVHE1tR5RpL2k+Vsl3bYc9lRpfDFWCXuDIOha4ki0kQNp01WsaDIJDgHDKDeBcA9/wAk6pVqOtqG5mgtADdYOZws5sHX/Mo/IyvxR9Mzh/hVxPmMNBAJNhflvPQeqL4XgzGaC0xoAdL9YRTCl1MS54DQASLySYm4mR5idCeiqvpunM6GnkTAM/LlB8xJM6nY6bK5yYyxxRfo2CsZkPp1ZAI0UxrgbrO0yiLWZX8FimiAdjKBjFT/AMp4q+aP37oVQezXHjLcrRItYEOj1iOSq1eLg/M6ROwPveOqAF9kzNtdU5icAniOKl1gIE2k3tp2VCu6dgOcfuyiKVK3YyVELmws7xO9T0+y0lRBuKYbf2TQdMWRHwvDZ3gFwaObu/3Oy0uKpZXS5rXB0gNMZTIBBLdzAA0uFm+B8RDKgzGBziQDzI32RavjqRfSJDXudGYsiG6ScxggjnFwmmnYYVQWx3DsrgcxayIc5oylpDddbyGjabFVsDi6VWt4Rc45GkszX8wsdRd0AG8/MpOM1i94L/LTbDspN3ODS5tm/Jci5P4eqg4nxJjGPBljqgzBtNs3ECc41PZIkNZ2KwTaj2taHljCSWyAXOc4F7riLea0xeyip1WMa8AEBxI/lk31BdmOh8sEDRWGcSytpZWFgsXh9sgLST0Jn7krNV+MNl2U+I4uJ8rYZJ6n73JVFBsRzRXp4INb8wA7EknkAP1RDhlDdQYfDvqEOqHTQbDsEcw2GhLOR0UTYayN0MUMqElll1HMV2OSFmgjUq3srVKt1QN7yNdkrcYVoJUH8W6QgpDp1j1hEMPXzNVHHmJEbGTpAUpr0pB+DmUAROvXK0z1krlnzwIv8xOt9SuSUimzP4NsOmY0dzOUX94utHhGudTcyNAOXlvPrbfukXLTLbMyMxxfDyS/L5XOcQJ5fmoOH1SxoLhY7g3mCuXKxMI4LGGoXeUNbTytBGv9UEDYxe90SwzCC4kyzQGBJiPw7eay5cs8+2acfSCeDpGo97coOVocDNspFiZ21tG8qs2k57wHTGbysaRlbnBfAzWJiTsPKOgHLlIoNpUw9oyz5ZLiTBLMpk6SSeXPorLKkB4qfzHFsBsuaA7L5Xkz5gIFoC5cuRw7DYS5EAXLYBJvANp2ywFGaRaPM3MQ4EQRHK4MSLG3VcuXPs7wXwG58oBFzlbMiYFpnmTJkKxUwwbhw7KS4kiZEZmnqdIXLka2KJ4dgAD1Mp0HuuXKTHGlhmL/AE/VTUCQdAdbG40SLkAvoYWKOrg5FwuXIWdQE4jwrlbt/wAoX/CVGzB056+kJFy0QZGSIxXq33nXzG/dT/xuJdAlogQNyB0lcuTNgSJRw6rVjxahcORNvbRGMDwUN2SLlGU2yiikFqeGjZWG01y5RbHQ8NTHVC1KuXQewSWgPi8a4uspsPUMLly3Gf0L8JxM2VzHUQRMLlyD6OXYGNGfxf8AaPzXLlyyM0n/2Q==" id="116" name="Google Shape;116;p32"/>
          <p:cNvSpPr/>
          <p:nvPr/>
        </p:nvSpPr>
        <p:spPr>
          <a:xfrm>
            <a:off x="410633" y="7938"/>
            <a:ext cx="4064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117" name="Google Shape;117;p32"/>
          <p:cNvSpPr txBox="1"/>
          <p:nvPr/>
        </p:nvSpPr>
        <p:spPr>
          <a:xfrm>
            <a:off x="226962" y="24551"/>
            <a:ext cx="8794267"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600"/>
              <a:buFont typeface="Arial"/>
              <a:buNone/>
            </a:pPr>
            <a:r>
              <a:rPr b="0" i="0" lang="en-CA" sz="1600" u="none" cap="none" strike="noStrike">
                <a:solidFill>
                  <a:srgbClr val="FFFFFF"/>
                </a:solidFill>
                <a:latin typeface="Arial"/>
                <a:ea typeface="Arial"/>
                <a:cs typeface="Arial"/>
                <a:sym typeface="Arial"/>
              </a:rPr>
              <a:t>Introduction    Objectives    Study Area    Objective 1    Objective 2    Objective 3    Conclusions</a:t>
            </a:r>
            <a:endParaRPr/>
          </a:p>
        </p:txBody>
      </p:sp>
    </p:spTree>
  </p:cSld>
  <p:clrMapOvr>
    <a:masterClrMapping/>
  </p:clrMapOvr>
  <mc:AlternateContent>
    <mc:Choice Requires="p14">
      <p:transition p14:dur="10">
        <p:fade/>
      </p:transition>
    </mc:Choice>
    <mc:Fallback>
      <p:transition>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8" name="Shape 118"/>
        <p:cNvGrpSpPr/>
        <p:nvPr/>
      </p:nvGrpSpPr>
      <p:grpSpPr>
        <a:xfrm>
          <a:off x="0" y="0"/>
          <a:ext cx="0" cy="0"/>
          <a:chOff x="0" y="0"/>
          <a:chExt cx="0" cy="0"/>
        </a:xfrm>
      </p:grpSpPr>
      <p:sp>
        <p:nvSpPr>
          <p:cNvPr id="119" name="Google Shape;119;p3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20" name="Google Shape;120;p33"/>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21" name="Google Shape;121;p33"/>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22" name="Google Shape;122;p33"/>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123" name="Google Shape;123;p33"/>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124" name="Google Shape;124;p33"/>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5" name="Google Shape;125;p33"/>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6" name="Google Shape;126;p3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
        <p:nvSpPr>
          <p:cNvPr id="127" name="Google Shape;127;p33"/>
          <p:cNvSpPr/>
          <p:nvPr/>
        </p:nvSpPr>
        <p:spPr>
          <a:xfrm>
            <a:off x="0" y="-27384"/>
            <a:ext cx="12192000" cy="377837"/>
          </a:xfrm>
          <a:prstGeom prst="rect">
            <a:avLst/>
          </a:prstGeom>
          <a:solidFill>
            <a:schemeClr val="accent1">
              <a:alpha val="60784"/>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28" name="Google Shape;128;p33"/>
          <p:cNvSpPr txBox="1"/>
          <p:nvPr/>
        </p:nvSpPr>
        <p:spPr>
          <a:xfrm>
            <a:off x="226962" y="24551"/>
            <a:ext cx="8794267"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600"/>
              <a:buFont typeface="Arial"/>
              <a:buNone/>
            </a:pPr>
            <a:r>
              <a:rPr b="0" i="0" lang="en-CA" sz="1600" u="none" cap="none" strike="noStrike">
                <a:solidFill>
                  <a:srgbClr val="FFFFFF"/>
                </a:solidFill>
                <a:latin typeface="Arial"/>
                <a:ea typeface="Arial"/>
                <a:cs typeface="Arial"/>
                <a:sym typeface="Arial"/>
              </a:rPr>
              <a:t>Introduction    Objectives    Study Area    Objective 1    Objective 2    Objective 3    Conclusions</a:t>
            </a:r>
            <a:endParaRPr/>
          </a:p>
        </p:txBody>
      </p:sp>
    </p:spTree>
  </p:cSld>
  <p:clrMapOvr>
    <a:masterClrMapping/>
  </p:clrMapOvr>
  <mc:AlternateContent>
    <mc:Choice Requires="p14">
      <p:transition p14:dur="10">
        <p:fade/>
      </p:transition>
    </mc:Choice>
    <mc:Fallback>
      <p:transition>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9" name="Shape 129"/>
        <p:cNvGrpSpPr/>
        <p:nvPr/>
      </p:nvGrpSpPr>
      <p:grpSpPr>
        <a:xfrm>
          <a:off x="0" y="0"/>
          <a:ext cx="0" cy="0"/>
          <a:chOff x="0" y="0"/>
          <a:chExt cx="0" cy="0"/>
        </a:xfrm>
      </p:grpSpPr>
      <p:sp>
        <p:nvSpPr>
          <p:cNvPr id="130" name="Google Shape;130;p3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31" name="Google Shape;131;p3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2" name="Google Shape;132;p3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3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p14:dur="10">
        <p:fade/>
      </p:transition>
    </mc:Choice>
    <mc:Fallback>
      <p:transition>
        <p:fade/>
      </p:transition>
    </mc:Fallback>
  </mc:AlternateConten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4" name="Shape 134"/>
        <p:cNvGrpSpPr/>
        <p:nvPr/>
      </p:nvGrpSpPr>
      <p:grpSpPr>
        <a:xfrm>
          <a:off x="0" y="0"/>
          <a:ext cx="0" cy="0"/>
          <a:chOff x="0" y="0"/>
          <a:chExt cx="0" cy="0"/>
        </a:xfrm>
      </p:grpSpPr>
      <p:sp>
        <p:nvSpPr>
          <p:cNvPr id="135" name="Google Shape;135;p35"/>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35"/>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7" name="Google Shape;137;p35"/>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p14:dur="10">
        <p:fade/>
      </p:transition>
    </mc:Choice>
    <mc:Fallback>
      <p:transition>
        <p:fade/>
      </p:transition>
    </mc:Fallback>
  </mc:AlternateConten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8" name="Shape 138"/>
        <p:cNvGrpSpPr/>
        <p:nvPr/>
      </p:nvGrpSpPr>
      <p:grpSpPr>
        <a:xfrm>
          <a:off x="0" y="0"/>
          <a:ext cx="0" cy="0"/>
          <a:chOff x="0" y="0"/>
          <a:chExt cx="0" cy="0"/>
        </a:xfrm>
      </p:grpSpPr>
      <p:sp>
        <p:nvSpPr>
          <p:cNvPr id="139" name="Google Shape;139;p36"/>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40" name="Google Shape;140;p36"/>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41" name="Google Shape;141;p36"/>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42" name="Google Shape;142;p36"/>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36"/>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p3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p14:dur="1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45" name="Shape 145"/>
        <p:cNvGrpSpPr/>
        <p:nvPr/>
      </p:nvGrpSpPr>
      <p:grpSpPr>
        <a:xfrm>
          <a:off x="0" y="0"/>
          <a:ext cx="0" cy="0"/>
          <a:chOff x="0" y="0"/>
          <a:chExt cx="0" cy="0"/>
        </a:xfrm>
      </p:grpSpPr>
      <p:sp>
        <p:nvSpPr>
          <p:cNvPr id="146" name="Google Shape;146;p37"/>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47" name="Google Shape;147;p37"/>
          <p:cNvSpPr/>
          <p:nvPr>
            <p:ph idx="2" type="pic"/>
          </p:nvPr>
        </p:nvSpPr>
        <p:spPr>
          <a:xfrm>
            <a:off x="2389717" y="612775"/>
            <a:ext cx="7315200" cy="4114800"/>
          </a:xfrm>
          <a:prstGeom prst="rect">
            <a:avLst/>
          </a:prstGeom>
          <a:noFill/>
          <a:ln>
            <a:noFill/>
          </a:ln>
        </p:spPr>
      </p:sp>
      <p:sp>
        <p:nvSpPr>
          <p:cNvPr id="148" name="Google Shape;148;p37"/>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49" name="Google Shape;149;p37"/>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37"/>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3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p14:dur="10">
        <p:fade/>
      </p:transition>
    </mc:Choice>
    <mc:Fallback>
      <p:transition>
        <p:fade/>
      </p:transition>
    </mc:Fallback>
  </mc:AlternateConten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52" name="Shape 152"/>
        <p:cNvGrpSpPr/>
        <p:nvPr/>
      </p:nvGrpSpPr>
      <p:grpSpPr>
        <a:xfrm>
          <a:off x="0" y="0"/>
          <a:ext cx="0" cy="0"/>
          <a:chOff x="0" y="0"/>
          <a:chExt cx="0" cy="0"/>
        </a:xfrm>
      </p:grpSpPr>
      <p:sp>
        <p:nvSpPr>
          <p:cNvPr id="153" name="Google Shape;153;p3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54" name="Google Shape;154;p38"/>
          <p:cNvSpPr txBox="1"/>
          <p:nvPr>
            <p:ph idx="1" type="body"/>
          </p:nvPr>
        </p:nvSpPr>
        <p:spPr>
          <a:xfrm rot="5400000">
            <a:off x="3833019" y="-1623218"/>
            <a:ext cx="4525963" cy="10972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5" name="Google Shape;155;p38"/>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38"/>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3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p14:dur="10">
        <p:fade/>
      </p:transition>
    </mc:Choice>
    <mc:Fallback>
      <p:transition>
        <p:fade/>
      </p:transition>
    </mc:Fallback>
  </mc:AlternateConten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58" name="Shape 158"/>
        <p:cNvGrpSpPr/>
        <p:nvPr/>
      </p:nvGrpSpPr>
      <p:grpSpPr>
        <a:xfrm>
          <a:off x="0" y="0"/>
          <a:ext cx="0" cy="0"/>
          <a:chOff x="0" y="0"/>
          <a:chExt cx="0" cy="0"/>
        </a:xfrm>
      </p:grpSpPr>
      <p:sp>
        <p:nvSpPr>
          <p:cNvPr id="159" name="Google Shape;159;p39"/>
          <p:cNvSpPr txBox="1"/>
          <p:nvPr>
            <p:ph type="title"/>
          </p:nvPr>
        </p:nvSpPr>
        <p:spPr>
          <a:xfrm rot="5400000">
            <a:off x="7285038" y="1828802"/>
            <a:ext cx="5851525" cy="27432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p:txBody>
      </p:sp>
      <p:sp>
        <p:nvSpPr>
          <p:cNvPr id="160" name="Google Shape;160;p39"/>
          <p:cNvSpPr txBox="1"/>
          <p:nvPr>
            <p:ph idx="1" type="body"/>
          </p:nvPr>
        </p:nvSpPr>
        <p:spPr>
          <a:xfrm rot="5400000">
            <a:off x="1697038" y="-812799"/>
            <a:ext cx="5851525" cy="80264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61" name="Google Shape;161;p39"/>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2" name="Google Shape;162;p39"/>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p3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spcBef>
                <a:spcPts val="0"/>
              </a:spcBef>
              <a:spcAft>
                <a:spcPts val="0"/>
              </a:spcAft>
              <a:buNone/>
              <a:defRPr sz="1200">
                <a:solidFill>
                  <a:srgbClr val="888888"/>
                </a:solidFill>
                <a:latin typeface="Calibri"/>
                <a:ea typeface="Calibri"/>
                <a:cs typeface="Calibri"/>
                <a:sym typeface="Calibri"/>
              </a:defRPr>
            </a:lvl1pPr>
            <a:lvl2pPr indent="0" lvl="1" marL="0" marR="0" algn="r">
              <a:spcBef>
                <a:spcPts val="0"/>
              </a:spcBef>
              <a:spcAft>
                <a:spcPts val="0"/>
              </a:spcAft>
              <a:buNone/>
              <a:defRPr sz="1200">
                <a:solidFill>
                  <a:srgbClr val="888888"/>
                </a:solidFill>
                <a:latin typeface="Calibri"/>
                <a:ea typeface="Calibri"/>
                <a:cs typeface="Calibri"/>
                <a:sym typeface="Calibri"/>
              </a:defRPr>
            </a:lvl2pPr>
            <a:lvl3pPr indent="0" lvl="2" marL="0" marR="0" algn="r">
              <a:spcBef>
                <a:spcPts val="0"/>
              </a:spcBef>
              <a:spcAft>
                <a:spcPts val="0"/>
              </a:spcAft>
              <a:buNone/>
              <a:defRPr sz="1200">
                <a:solidFill>
                  <a:srgbClr val="888888"/>
                </a:solidFill>
                <a:latin typeface="Calibri"/>
                <a:ea typeface="Calibri"/>
                <a:cs typeface="Calibri"/>
                <a:sym typeface="Calibri"/>
              </a:defRPr>
            </a:lvl3pPr>
            <a:lvl4pPr indent="0" lvl="3" marL="0" marR="0" algn="r">
              <a:spcBef>
                <a:spcPts val="0"/>
              </a:spcBef>
              <a:spcAft>
                <a:spcPts val="0"/>
              </a:spcAft>
              <a:buNone/>
              <a:defRPr sz="1200">
                <a:solidFill>
                  <a:srgbClr val="888888"/>
                </a:solidFill>
                <a:latin typeface="Calibri"/>
                <a:ea typeface="Calibri"/>
                <a:cs typeface="Calibri"/>
                <a:sym typeface="Calibri"/>
              </a:defRPr>
            </a:lvl4pPr>
            <a:lvl5pPr indent="0" lvl="4" marL="0" marR="0" algn="r">
              <a:spcBef>
                <a:spcPts val="0"/>
              </a:spcBef>
              <a:spcAft>
                <a:spcPts val="0"/>
              </a:spcAft>
              <a:buNone/>
              <a:defRPr sz="1200">
                <a:solidFill>
                  <a:srgbClr val="888888"/>
                </a:solidFill>
                <a:latin typeface="Calibri"/>
                <a:ea typeface="Calibri"/>
                <a:cs typeface="Calibri"/>
                <a:sym typeface="Calibri"/>
              </a:defRPr>
            </a:lvl5pPr>
            <a:lvl6pPr indent="0" lvl="5" marL="0" marR="0" algn="r">
              <a:spcBef>
                <a:spcPts val="0"/>
              </a:spcBef>
              <a:spcAft>
                <a:spcPts val="0"/>
              </a:spcAft>
              <a:buNone/>
              <a:defRPr sz="1200">
                <a:solidFill>
                  <a:srgbClr val="888888"/>
                </a:solidFill>
                <a:latin typeface="Calibri"/>
                <a:ea typeface="Calibri"/>
                <a:cs typeface="Calibri"/>
                <a:sym typeface="Calibri"/>
              </a:defRPr>
            </a:lvl6pPr>
            <a:lvl7pPr indent="0" lvl="6" marL="0" marR="0" algn="r">
              <a:spcBef>
                <a:spcPts val="0"/>
              </a:spcBef>
              <a:spcAft>
                <a:spcPts val="0"/>
              </a:spcAft>
              <a:buNone/>
              <a:defRPr sz="1200">
                <a:solidFill>
                  <a:srgbClr val="888888"/>
                </a:solidFill>
                <a:latin typeface="Calibri"/>
                <a:ea typeface="Calibri"/>
                <a:cs typeface="Calibri"/>
                <a:sym typeface="Calibri"/>
              </a:defRPr>
            </a:lvl7pPr>
            <a:lvl8pPr indent="0" lvl="7" marL="0" marR="0" algn="r">
              <a:spcBef>
                <a:spcPts val="0"/>
              </a:spcBef>
              <a:spcAft>
                <a:spcPts val="0"/>
              </a:spcAft>
              <a:buNone/>
              <a:defRPr sz="1200">
                <a:solidFill>
                  <a:srgbClr val="888888"/>
                </a:solidFill>
                <a:latin typeface="Calibri"/>
                <a:ea typeface="Calibri"/>
                <a:cs typeface="Calibri"/>
                <a:sym typeface="Calibri"/>
              </a:defRPr>
            </a:lvl8pPr>
            <a:lvl9pPr indent="0" lvl="8" marL="0" marR="0" algn="r">
              <a:spcBef>
                <a:spcPts val="0"/>
              </a:spcBef>
              <a:spcAft>
                <a:spcPts val="0"/>
              </a:spcAft>
              <a:buNone/>
              <a:defRPr sz="12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mc:AlternateContent>
    <mc:Choice Requires="p14">
      <p:transition p14:dur="10">
        <p:fade/>
      </p:transition>
    </mc:Choice>
    <mc:Fallback>
      <p:transition>
        <p:fade/>
      </p:transition>
    </mc:Fallback>
  </mc:AlternateConten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0" name="Shape 170"/>
        <p:cNvGrpSpPr/>
        <p:nvPr/>
      </p:nvGrpSpPr>
      <p:grpSpPr>
        <a:xfrm>
          <a:off x="0" y="0"/>
          <a:ext cx="0" cy="0"/>
          <a:chOff x="0" y="0"/>
          <a:chExt cx="0" cy="0"/>
        </a:xfrm>
      </p:grpSpPr>
      <p:sp>
        <p:nvSpPr>
          <p:cNvPr id="171" name="Google Shape;171;p18"/>
          <p:cNvSpPr txBox="1"/>
          <p:nvPr>
            <p:ph type="title"/>
          </p:nvPr>
        </p:nvSpPr>
        <p:spPr>
          <a:xfrm>
            <a:off x="838206" y="365136"/>
            <a:ext cx="10515599" cy="132556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2" name="Google Shape;172;p18"/>
          <p:cNvSpPr txBox="1"/>
          <p:nvPr>
            <p:ph idx="1" type="body"/>
          </p:nvPr>
        </p:nvSpPr>
        <p:spPr>
          <a:xfrm>
            <a:off x="838206" y="1825625"/>
            <a:ext cx="10515599" cy="43513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89"/>
              </a:spcBef>
              <a:spcAft>
                <a:spcPts val="0"/>
              </a:spcAft>
              <a:buClr>
                <a:schemeClr val="dk1"/>
              </a:buClr>
              <a:buSzPts val="1800"/>
              <a:buChar char="•"/>
              <a:defRPr/>
            </a:lvl1pPr>
            <a:lvl2pPr indent="-342900" lvl="1" marL="914400" algn="l">
              <a:lnSpc>
                <a:spcPct val="90000"/>
              </a:lnSpc>
              <a:spcBef>
                <a:spcPts val="444"/>
              </a:spcBef>
              <a:spcAft>
                <a:spcPts val="0"/>
              </a:spcAft>
              <a:buClr>
                <a:schemeClr val="dk1"/>
              </a:buClr>
              <a:buSzPts val="1800"/>
              <a:buChar char="•"/>
              <a:defRPr/>
            </a:lvl2pPr>
            <a:lvl3pPr indent="-342900" lvl="2" marL="1371600" algn="l">
              <a:lnSpc>
                <a:spcPct val="90000"/>
              </a:lnSpc>
              <a:spcBef>
                <a:spcPts val="444"/>
              </a:spcBef>
              <a:spcAft>
                <a:spcPts val="0"/>
              </a:spcAft>
              <a:buClr>
                <a:schemeClr val="dk1"/>
              </a:buClr>
              <a:buSzPts val="1800"/>
              <a:buChar char="•"/>
              <a:defRPr/>
            </a:lvl3pPr>
            <a:lvl4pPr indent="-342900" lvl="3" marL="1828800" algn="l">
              <a:lnSpc>
                <a:spcPct val="90000"/>
              </a:lnSpc>
              <a:spcBef>
                <a:spcPts val="444"/>
              </a:spcBef>
              <a:spcAft>
                <a:spcPts val="0"/>
              </a:spcAft>
              <a:buClr>
                <a:schemeClr val="dk1"/>
              </a:buClr>
              <a:buSzPts val="1800"/>
              <a:buChar char="•"/>
              <a:defRPr/>
            </a:lvl4pPr>
            <a:lvl5pPr indent="-342900" lvl="4" marL="2286000" algn="l">
              <a:lnSpc>
                <a:spcPct val="90000"/>
              </a:lnSpc>
              <a:spcBef>
                <a:spcPts val="444"/>
              </a:spcBef>
              <a:spcAft>
                <a:spcPts val="0"/>
              </a:spcAft>
              <a:buClr>
                <a:schemeClr val="dk1"/>
              </a:buClr>
              <a:buSzPts val="1800"/>
              <a:buChar char="•"/>
              <a:defRPr/>
            </a:lvl5pPr>
            <a:lvl6pPr indent="-342900" lvl="5" marL="2743200" algn="l">
              <a:lnSpc>
                <a:spcPct val="90000"/>
              </a:lnSpc>
              <a:spcBef>
                <a:spcPts val="444"/>
              </a:spcBef>
              <a:spcAft>
                <a:spcPts val="0"/>
              </a:spcAft>
              <a:buClr>
                <a:schemeClr val="dk1"/>
              </a:buClr>
              <a:buSzPts val="1800"/>
              <a:buChar char="•"/>
              <a:defRPr/>
            </a:lvl6pPr>
            <a:lvl7pPr indent="-342900" lvl="6" marL="3200400" algn="l">
              <a:lnSpc>
                <a:spcPct val="90000"/>
              </a:lnSpc>
              <a:spcBef>
                <a:spcPts val="444"/>
              </a:spcBef>
              <a:spcAft>
                <a:spcPts val="0"/>
              </a:spcAft>
              <a:buClr>
                <a:schemeClr val="dk1"/>
              </a:buClr>
              <a:buSzPts val="1800"/>
              <a:buChar char="•"/>
              <a:defRPr/>
            </a:lvl7pPr>
            <a:lvl8pPr indent="-342900" lvl="7" marL="3657600" algn="l">
              <a:lnSpc>
                <a:spcPct val="90000"/>
              </a:lnSpc>
              <a:spcBef>
                <a:spcPts val="444"/>
              </a:spcBef>
              <a:spcAft>
                <a:spcPts val="0"/>
              </a:spcAft>
              <a:buClr>
                <a:schemeClr val="dk1"/>
              </a:buClr>
              <a:buSzPts val="1800"/>
              <a:buChar char="•"/>
              <a:defRPr/>
            </a:lvl8pPr>
            <a:lvl9pPr indent="-342900" lvl="8" marL="4114800" algn="l">
              <a:lnSpc>
                <a:spcPct val="90000"/>
              </a:lnSpc>
              <a:spcBef>
                <a:spcPts val="444"/>
              </a:spcBef>
              <a:spcAft>
                <a:spcPts val="0"/>
              </a:spcAft>
              <a:buClr>
                <a:schemeClr val="dk1"/>
              </a:buClr>
              <a:buSzPts val="1800"/>
              <a:buChar char="•"/>
              <a:defRPr/>
            </a:lvl9pPr>
          </a:lstStyle>
          <a:p/>
        </p:txBody>
      </p:sp>
      <p:sp>
        <p:nvSpPr>
          <p:cNvPr id="173" name="Google Shape;173;p18"/>
          <p:cNvSpPr txBox="1"/>
          <p:nvPr>
            <p:ph idx="10" type="dt"/>
          </p:nvPr>
        </p:nvSpPr>
        <p:spPr>
          <a:xfrm>
            <a:off x="838210" y="6356361"/>
            <a:ext cx="2743199" cy="3651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4" name="Google Shape;174;p18"/>
          <p:cNvSpPr txBox="1"/>
          <p:nvPr>
            <p:ph idx="11" type="ftr"/>
          </p:nvPr>
        </p:nvSpPr>
        <p:spPr>
          <a:xfrm>
            <a:off x="4038605" y="6356361"/>
            <a:ext cx="4114798" cy="365126"/>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5" name="Google Shape;175;p18"/>
          <p:cNvSpPr txBox="1"/>
          <p:nvPr>
            <p:ph idx="12" type="sldNum"/>
          </p:nvPr>
        </p:nvSpPr>
        <p:spPr>
          <a:xfrm>
            <a:off x="8610610" y="6356361"/>
            <a:ext cx="2743199" cy="3651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6" name="Shape 176"/>
        <p:cNvGrpSpPr/>
        <p:nvPr/>
      </p:nvGrpSpPr>
      <p:grpSpPr>
        <a:xfrm>
          <a:off x="0" y="0"/>
          <a:ext cx="0" cy="0"/>
          <a:chOff x="0" y="0"/>
          <a:chExt cx="0" cy="0"/>
        </a:xfrm>
      </p:grpSpPr>
      <p:sp>
        <p:nvSpPr>
          <p:cNvPr id="177" name="Google Shape;177;p50"/>
          <p:cNvSpPr txBox="1"/>
          <p:nvPr>
            <p:ph type="ctrTitle"/>
          </p:nvPr>
        </p:nvSpPr>
        <p:spPr>
          <a:xfrm>
            <a:off x="1524004" y="1122366"/>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5333"/>
              <a:buFont typeface="Calibri"/>
              <a:buNone/>
              <a:defRPr sz="53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8" name="Google Shape;178;p50"/>
          <p:cNvSpPr txBox="1"/>
          <p:nvPr>
            <p:ph idx="1" type="subTitle"/>
          </p:nvPr>
        </p:nvSpPr>
        <p:spPr>
          <a:xfrm>
            <a:off x="1524004" y="3602049"/>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889"/>
              </a:spcBef>
              <a:spcAft>
                <a:spcPts val="0"/>
              </a:spcAft>
              <a:buClr>
                <a:schemeClr val="dk1"/>
              </a:buClr>
              <a:buSzPts val="2134"/>
              <a:buNone/>
              <a:defRPr sz="2134"/>
            </a:lvl1pPr>
            <a:lvl2pPr lvl="1" algn="ctr">
              <a:lnSpc>
                <a:spcPct val="90000"/>
              </a:lnSpc>
              <a:spcBef>
                <a:spcPts val="444"/>
              </a:spcBef>
              <a:spcAft>
                <a:spcPts val="0"/>
              </a:spcAft>
              <a:buClr>
                <a:schemeClr val="dk1"/>
              </a:buClr>
              <a:buSzPts val="1778"/>
              <a:buNone/>
              <a:defRPr sz="1778"/>
            </a:lvl2pPr>
            <a:lvl3pPr lvl="2" algn="ctr">
              <a:lnSpc>
                <a:spcPct val="90000"/>
              </a:lnSpc>
              <a:spcBef>
                <a:spcPts val="444"/>
              </a:spcBef>
              <a:spcAft>
                <a:spcPts val="0"/>
              </a:spcAft>
              <a:buClr>
                <a:schemeClr val="dk1"/>
              </a:buClr>
              <a:buSzPts val="1600"/>
              <a:buNone/>
              <a:defRPr sz="1600"/>
            </a:lvl3pPr>
            <a:lvl4pPr lvl="3" algn="ctr">
              <a:lnSpc>
                <a:spcPct val="90000"/>
              </a:lnSpc>
              <a:spcBef>
                <a:spcPts val="444"/>
              </a:spcBef>
              <a:spcAft>
                <a:spcPts val="0"/>
              </a:spcAft>
              <a:buClr>
                <a:schemeClr val="dk1"/>
              </a:buClr>
              <a:buSzPts val="1423"/>
              <a:buNone/>
              <a:defRPr sz="1423"/>
            </a:lvl4pPr>
            <a:lvl5pPr lvl="4" algn="ctr">
              <a:lnSpc>
                <a:spcPct val="90000"/>
              </a:lnSpc>
              <a:spcBef>
                <a:spcPts val="444"/>
              </a:spcBef>
              <a:spcAft>
                <a:spcPts val="0"/>
              </a:spcAft>
              <a:buClr>
                <a:schemeClr val="dk1"/>
              </a:buClr>
              <a:buSzPts val="1423"/>
              <a:buNone/>
              <a:defRPr sz="1423"/>
            </a:lvl5pPr>
            <a:lvl6pPr lvl="5" algn="ctr">
              <a:lnSpc>
                <a:spcPct val="90000"/>
              </a:lnSpc>
              <a:spcBef>
                <a:spcPts val="444"/>
              </a:spcBef>
              <a:spcAft>
                <a:spcPts val="0"/>
              </a:spcAft>
              <a:buClr>
                <a:schemeClr val="dk1"/>
              </a:buClr>
              <a:buSzPts val="1423"/>
              <a:buNone/>
              <a:defRPr sz="1423"/>
            </a:lvl6pPr>
            <a:lvl7pPr lvl="6" algn="ctr">
              <a:lnSpc>
                <a:spcPct val="90000"/>
              </a:lnSpc>
              <a:spcBef>
                <a:spcPts val="444"/>
              </a:spcBef>
              <a:spcAft>
                <a:spcPts val="0"/>
              </a:spcAft>
              <a:buClr>
                <a:schemeClr val="dk1"/>
              </a:buClr>
              <a:buSzPts val="1423"/>
              <a:buNone/>
              <a:defRPr sz="1423"/>
            </a:lvl7pPr>
            <a:lvl8pPr lvl="7" algn="ctr">
              <a:lnSpc>
                <a:spcPct val="90000"/>
              </a:lnSpc>
              <a:spcBef>
                <a:spcPts val="444"/>
              </a:spcBef>
              <a:spcAft>
                <a:spcPts val="0"/>
              </a:spcAft>
              <a:buClr>
                <a:schemeClr val="dk1"/>
              </a:buClr>
              <a:buSzPts val="1423"/>
              <a:buNone/>
              <a:defRPr sz="1423"/>
            </a:lvl8pPr>
            <a:lvl9pPr lvl="8" algn="ctr">
              <a:lnSpc>
                <a:spcPct val="90000"/>
              </a:lnSpc>
              <a:spcBef>
                <a:spcPts val="444"/>
              </a:spcBef>
              <a:spcAft>
                <a:spcPts val="0"/>
              </a:spcAft>
              <a:buClr>
                <a:schemeClr val="dk1"/>
              </a:buClr>
              <a:buSzPts val="1423"/>
              <a:buNone/>
              <a:defRPr sz="1423"/>
            </a:lvl9pPr>
          </a:lstStyle>
          <a:p/>
        </p:txBody>
      </p:sp>
      <p:sp>
        <p:nvSpPr>
          <p:cNvPr id="179" name="Google Shape;179;p50"/>
          <p:cNvSpPr txBox="1"/>
          <p:nvPr>
            <p:ph idx="10" type="dt"/>
          </p:nvPr>
        </p:nvSpPr>
        <p:spPr>
          <a:xfrm>
            <a:off x="838210" y="6356361"/>
            <a:ext cx="2743199" cy="3651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0" name="Google Shape;180;p50"/>
          <p:cNvSpPr txBox="1"/>
          <p:nvPr>
            <p:ph idx="11" type="ftr"/>
          </p:nvPr>
        </p:nvSpPr>
        <p:spPr>
          <a:xfrm>
            <a:off x="4038605" y="6356361"/>
            <a:ext cx="4114798" cy="365126"/>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 name="Google Shape;181;p50"/>
          <p:cNvSpPr txBox="1"/>
          <p:nvPr>
            <p:ph idx="12" type="sldNum"/>
          </p:nvPr>
        </p:nvSpPr>
        <p:spPr>
          <a:xfrm>
            <a:off x="8610610" y="6356361"/>
            <a:ext cx="2743199" cy="3651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2" name="Shape 182"/>
        <p:cNvGrpSpPr/>
        <p:nvPr/>
      </p:nvGrpSpPr>
      <p:grpSpPr>
        <a:xfrm>
          <a:off x="0" y="0"/>
          <a:ext cx="0" cy="0"/>
          <a:chOff x="0" y="0"/>
          <a:chExt cx="0" cy="0"/>
        </a:xfrm>
      </p:grpSpPr>
      <p:sp>
        <p:nvSpPr>
          <p:cNvPr id="183" name="Google Shape;183;p51"/>
          <p:cNvSpPr txBox="1"/>
          <p:nvPr>
            <p:ph type="title"/>
          </p:nvPr>
        </p:nvSpPr>
        <p:spPr>
          <a:xfrm>
            <a:off x="831858" y="1709750"/>
            <a:ext cx="10515599"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5333"/>
              <a:buFont typeface="Calibri"/>
              <a:buNone/>
              <a:defRPr sz="53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4" name="Google Shape;184;p51"/>
          <p:cNvSpPr txBox="1"/>
          <p:nvPr>
            <p:ph idx="1" type="body"/>
          </p:nvPr>
        </p:nvSpPr>
        <p:spPr>
          <a:xfrm>
            <a:off x="831858" y="4589463"/>
            <a:ext cx="10515599"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889"/>
              </a:spcBef>
              <a:spcAft>
                <a:spcPts val="0"/>
              </a:spcAft>
              <a:buClr>
                <a:srgbClr val="888888"/>
              </a:buClr>
              <a:buSzPts val="2134"/>
              <a:buNone/>
              <a:defRPr sz="2134">
                <a:solidFill>
                  <a:srgbClr val="888888"/>
                </a:solidFill>
              </a:defRPr>
            </a:lvl1pPr>
            <a:lvl2pPr indent="-228600" lvl="1" marL="914400" algn="l">
              <a:lnSpc>
                <a:spcPct val="90000"/>
              </a:lnSpc>
              <a:spcBef>
                <a:spcPts val="444"/>
              </a:spcBef>
              <a:spcAft>
                <a:spcPts val="0"/>
              </a:spcAft>
              <a:buClr>
                <a:srgbClr val="888888"/>
              </a:buClr>
              <a:buSzPts val="1778"/>
              <a:buNone/>
              <a:defRPr sz="1778">
                <a:solidFill>
                  <a:srgbClr val="888888"/>
                </a:solidFill>
              </a:defRPr>
            </a:lvl2pPr>
            <a:lvl3pPr indent="-228600" lvl="2" marL="1371600" algn="l">
              <a:lnSpc>
                <a:spcPct val="90000"/>
              </a:lnSpc>
              <a:spcBef>
                <a:spcPts val="444"/>
              </a:spcBef>
              <a:spcAft>
                <a:spcPts val="0"/>
              </a:spcAft>
              <a:buClr>
                <a:srgbClr val="888888"/>
              </a:buClr>
              <a:buSzPts val="1600"/>
              <a:buNone/>
              <a:defRPr sz="1600">
                <a:solidFill>
                  <a:srgbClr val="888888"/>
                </a:solidFill>
              </a:defRPr>
            </a:lvl3pPr>
            <a:lvl4pPr indent="-228600" lvl="3" marL="1828800" algn="l">
              <a:lnSpc>
                <a:spcPct val="90000"/>
              </a:lnSpc>
              <a:spcBef>
                <a:spcPts val="444"/>
              </a:spcBef>
              <a:spcAft>
                <a:spcPts val="0"/>
              </a:spcAft>
              <a:buClr>
                <a:srgbClr val="888888"/>
              </a:buClr>
              <a:buSzPts val="1423"/>
              <a:buNone/>
              <a:defRPr sz="1423">
                <a:solidFill>
                  <a:srgbClr val="888888"/>
                </a:solidFill>
              </a:defRPr>
            </a:lvl4pPr>
            <a:lvl5pPr indent="-228600" lvl="4" marL="2286000" algn="l">
              <a:lnSpc>
                <a:spcPct val="90000"/>
              </a:lnSpc>
              <a:spcBef>
                <a:spcPts val="444"/>
              </a:spcBef>
              <a:spcAft>
                <a:spcPts val="0"/>
              </a:spcAft>
              <a:buClr>
                <a:srgbClr val="888888"/>
              </a:buClr>
              <a:buSzPts val="1423"/>
              <a:buNone/>
              <a:defRPr sz="1423">
                <a:solidFill>
                  <a:srgbClr val="888888"/>
                </a:solidFill>
              </a:defRPr>
            </a:lvl5pPr>
            <a:lvl6pPr indent="-228600" lvl="5" marL="2743200" algn="l">
              <a:lnSpc>
                <a:spcPct val="90000"/>
              </a:lnSpc>
              <a:spcBef>
                <a:spcPts val="444"/>
              </a:spcBef>
              <a:spcAft>
                <a:spcPts val="0"/>
              </a:spcAft>
              <a:buClr>
                <a:srgbClr val="888888"/>
              </a:buClr>
              <a:buSzPts val="1423"/>
              <a:buNone/>
              <a:defRPr sz="1423">
                <a:solidFill>
                  <a:srgbClr val="888888"/>
                </a:solidFill>
              </a:defRPr>
            </a:lvl6pPr>
            <a:lvl7pPr indent="-228600" lvl="6" marL="3200400" algn="l">
              <a:lnSpc>
                <a:spcPct val="90000"/>
              </a:lnSpc>
              <a:spcBef>
                <a:spcPts val="444"/>
              </a:spcBef>
              <a:spcAft>
                <a:spcPts val="0"/>
              </a:spcAft>
              <a:buClr>
                <a:srgbClr val="888888"/>
              </a:buClr>
              <a:buSzPts val="1423"/>
              <a:buNone/>
              <a:defRPr sz="1423">
                <a:solidFill>
                  <a:srgbClr val="888888"/>
                </a:solidFill>
              </a:defRPr>
            </a:lvl7pPr>
            <a:lvl8pPr indent="-228600" lvl="7" marL="3657600" algn="l">
              <a:lnSpc>
                <a:spcPct val="90000"/>
              </a:lnSpc>
              <a:spcBef>
                <a:spcPts val="444"/>
              </a:spcBef>
              <a:spcAft>
                <a:spcPts val="0"/>
              </a:spcAft>
              <a:buClr>
                <a:srgbClr val="888888"/>
              </a:buClr>
              <a:buSzPts val="1423"/>
              <a:buNone/>
              <a:defRPr sz="1423">
                <a:solidFill>
                  <a:srgbClr val="888888"/>
                </a:solidFill>
              </a:defRPr>
            </a:lvl8pPr>
            <a:lvl9pPr indent="-228600" lvl="8" marL="4114800" algn="l">
              <a:lnSpc>
                <a:spcPct val="90000"/>
              </a:lnSpc>
              <a:spcBef>
                <a:spcPts val="444"/>
              </a:spcBef>
              <a:spcAft>
                <a:spcPts val="0"/>
              </a:spcAft>
              <a:buClr>
                <a:srgbClr val="888888"/>
              </a:buClr>
              <a:buSzPts val="1423"/>
              <a:buNone/>
              <a:defRPr sz="1423">
                <a:solidFill>
                  <a:srgbClr val="888888"/>
                </a:solidFill>
              </a:defRPr>
            </a:lvl9pPr>
          </a:lstStyle>
          <a:p/>
        </p:txBody>
      </p:sp>
      <p:sp>
        <p:nvSpPr>
          <p:cNvPr id="185" name="Google Shape;185;p51"/>
          <p:cNvSpPr txBox="1"/>
          <p:nvPr>
            <p:ph idx="10" type="dt"/>
          </p:nvPr>
        </p:nvSpPr>
        <p:spPr>
          <a:xfrm>
            <a:off x="838210" y="6356361"/>
            <a:ext cx="2743199" cy="3651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6" name="Google Shape;186;p51"/>
          <p:cNvSpPr txBox="1"/>
          <p:nvPr>
            <p:ph idx="11" type="ftr"/>
          </p:nvPr>
        </p:nvSpPr>
        <p:spPr>
          <a:xfrm>
            <a:off x="4038605" y="6356361"/>
            <a:ext cx="4114798" cy="365126"/>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7" name="Google Shape;187;p51"/>
          <p:cNvSpPr txBox="1"/>
          <p:nvPr>
            <p:ph idx="12" type="sldNum"/>
          </p:nvPr>
        </p:nvSpPr>
        <p:spPr>
          <a:xfrm>
            <a:off x="8610610" y="6356361"/>
            <a:ext cx="2743199" cy="3651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88" name="Shape 188"/>
        <p:cNvGrpSpPr/>
        <p:nvPr/>
      </p:nvGrpSpPr>
      <p:grpSpPr>
        <a:xfrm>
          <a:off x="0" y="0"/>
          <a:ext cx="0" cy="0"/>
          <a:chOff x="0" y="0"/>
          <a:chExt cx="0" cy="0"/>
        </a:xfrm>
      </p:grpSpPr>
      <p:sp>
        <p:nvSpPr>
          <p:cNvPr id="189" name="Google Shape;189;p52"/>
          <p:cNvSpPr txBox="1"/>
          <p:nvPr>
            <p:ph type="title"/>
          </p:nvPr>
        </p:nvSpPr>
        <p:spPr>
          <a:xfrm>
            <a:off x="838206" y="365136"/>
            <a:ext cx="10515599" cy="132556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0" name="Google Shape;190;p52"/>
          <p:cNvSpPr txBox="1"/>
          <p:nvPr>
            <p:ph idx="1" type="body"/>
          </p:nvPr>
        </p:nvSpPr>
        <p:spPr>
          <a:xfrm>
            <a:off x="838200" y="1825625"/>
            <a:ext cx="5181600" cy="43513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89"/>
              </a:spcBef>
              <a:spcAft>
                <a:spcPts val="0"/>
              </a:spcAft>
              <a:buClr>
                <a:schemeClr val="dk1"/>
              </a:buClr>
              <a:buSzPts val="1800"/>
              <a:buChar char="•"/>
              <a:defRPr/>
            </a:lvl1pPr>
            <a:lvl2pPr indent="-342900" lvl="1" marL="914400" algn="l">
              <a:lnSpc>
                <a:spcPct val="90000"/>
              </a:lnSpc>
              <a:spcBef>
                <a:spcPts val="444"/>
              </a:spcBef>
              <a:spcAft>
                <a:spcPts val="0"/>
              </a:spcAft>
              <a:buClr>
                <a:schemeClr val="dk1"/>
              </a:buClr>
              <a:buSzPts val="1800"/>
              <a:buChar char="•"/>
              <a:defRPr/>
            </a:lvl2pPr>
            <a:lvl3pPr indent="-342900" lvl="2" marL="1371600" algn="l">
              <a:lnSpc>
                <a:spcPct val="90000"/>
              </a:lnSpc>
              <a:spcBef>
                <a:spcPts val="444"/>
              </a:spcBef>
              <a:spcAft>
                <a:spcPts val="0"/>
              </a:spcAft>
              <a:buClr>
                <a:schemeClr val="dk1"/>
              </a:buClr>
              <a:buSzPts val="1800"/>
              <a:buChar char="•"/>
              <a:defRPr/>
            </a:lvl3pPr>
            <a:lvl4pPr indent="-342900" lvl="3" marL="1828800" algn="l">
              <a:lnSpc>
                <a:spcPct val="90000"/>
              </a:lnSpc>
              <a:spcBef>
                <a:spcPts val="444"/>
              </a:spcBef>
              <a:spcAft>
                <a:spcPts val="0"/>
              </a:spcAft>
              <a:buClr>
                <a:schemeClr val="dk1"/>
              </a:buClr>
              <a:buSzPts val="1800"/>
              <a:buChar char="•"/>
              <a:defRPr/>
            </a:lvl4pPr>
            <a:lvl5pPr indent="-342900" lvl="4" marL="2286000" algn="l">
              <a:lnSpc>
                <a:spcPct val="90000"/>
              </a:lnSpc>
              <a:spcBef>
                <a:spcPts val="444"/>
              </a:spcBef>
              <a:spcAft>
                <a:spcPts val="0"/>
              </a:spcAft>
              <a:buClr>
                <a:schemeClr val="dk1"/>
              </a:buClr>
              <a:buSzPts val="1800"/>
              <a:buChar char="•"/>
              <a:defRPr/>
            </a:lvl5pPr>
            <a:lvl6pPr indent="-342900" lvl="5" marL="2743200" algn="l">
              <a:lnSpc>
                <a:spcPct val="90000"/>
              </a:lnSpc>
              <a:spcBef>
                <a:spcPts val="444"/>
              </a:spcBef>
              <a:spcAft>
                <a:spcPts val="0"/>
              </a:spcAft>
              <a:buClr>
                <a:schemeClr val="dk1"/>
              </a:buClr>
              <a:buSzPts val="1800"/>
              <a:buChar char="•"/>
              <a:defRPr/>
            </a:lvl6pPr>
            <a:lvl7pPr indent="-342900" lvl="6" marL="3200400" algn="l">
              <a:lnSpc>
                <a:spcPct val="90000"/>
              </a:lnSpc>
              <a:spcBef>
                <a:spcPts val="444"/>
              </a:spcBef>
              <a:spcAft>
                <a:spcPts val="0"/>
              </a:spcAft>
              <a:buClr>
                <a:schemeClr val="dk1"/>
              </a:buClr>
              <a:buSzPts val="1800"/>
              <a:buChar char="•"/>
              <a:defRPr/>
            </a:lvl7pPr>
            <a:lvl8pPr indent="-342900" lvl="7" marL="3657600" algn="l">
              <a:lnSpc>
                <a:spcPct val="90000"/>
              </a:lnSpc>
              <a:spcBef>
                <a:spcPts val="444"/>
              </a:spcBef>
              <a:spcAft>
                <a:spcPts val="0"/>
              </a:spcAft>
              <a:buClr>
                <a:schemeClr val="dk1"/>
              </a:buClr>
              <a:buSzPts val="1800"/>
              <a:buChar char="•"/>
              <a:defRPr/>
            </a:lvl8pPr>
            <a:lvl9pPr indent="-342900" lvl="8" marL="4114800" algn="l">
              <a:lnSpc>
                <a:spcPct val="90000"/>
              </a:lnSpc>
              <a:spcBef>
                <a:spcPts val="444"/>
              </a:spcBef>
              <a:spcAft>
                <a:spcPts val="0"/>
              </a:spcAft>
              <a:buClr>
                <a:schemeClr val="dk1"/>
              </a:buClr>
              <a:buSzPts val="1800"/>
              <a:buChar char="•"/>
              <a:defRPr/>
            </a:lvl9pPr>
          </a:lstStyle>
          <a:p/>
        </p:txBody>
      </p:sp>
      <p:sp>
        <p:nvSpPr>
          <p:cNvPr id="191" name="Google Shape;191;p52"/>
          <p:cNvSpPr txBox="1"/>
          <p:nvPr>
            <p:ph idx="2" type="body"/>
          </p:nvPr>
        </p:nvSpPr>
        <p:spPr>
          <a:xfrm>
            <a:off x="6172201" y="1825625"/>
            <a:ext cx="5181600" cy="4351337"/>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89"/>
              </a:spcBef>
              <a:spcAft>
                <a:spcPts val="0"/>
              </a:spcAft>
              <a:buClr>
                <a:schemeClr val="dk1"/>
              </a:buClr>
              <a:buSzPts val="1800"/>
              <a:buChar char="•"/>
              <a:defRPr/>
            </a:lvl1pPr>
            <a:lvl2pPr indent="-342900" lvl="1" marL="914400" algn="l">
              <a:lnSpc>
                <a:spcPct val="90000"/>
              </a:lnSpc>
              <a:spcBef>
                <a:spcPts val="444"/>
              </a:spcBef>
              <a:spcAft>
                <a:spcPts val="0"/>
              </a:spcAft>
              <a:buClr>
                <a:schemeClr val="dk1"/>
              </a:buClr>
              <a:buSzPts val="1800"/>
              <a:buChar char="•"/>
              <a:defRPr/>
            </a:lvl2pPr>
            <a:lvl3pPr indent="-342900" lvl="2" marL="1371600" algn="l">
              <a:lnSpc>
                <a:spcPct val="90000"/>
              </a:lnSpc>
              <a:spcBef>
                <a:spcPts val="444"/>
              </a:spcBef>
              <a:spcAft>
                <a:spcPts val="0"/>
              </a:spcAft>
              <a:buClr>
                <a:schemeClr val="dk1"/>
              </a:buClr>
              <a:buSzPts val="1800"/>
              <a:buChar char="•"/>
              <a:defRPr/>
            </a:lvl3pPr>
            <a:lvl4pPr indent="-342900" lvl="3" marL="1828800" algn="l">
              <a:lnSpc>
                <a:spcPct val="90000"/>
              </a:lnSpc>
              <a:spcBef>
                <a:spcPts val="444"/>
              </a:spcBef>
              <a:spcAft>
                <a:spcPts val="0"/>
              </a:spcAft>
              <a:buClr>
                <a:schemeClr val="dk1"/>
              </a:buClr>
              <a:buSzPts val="1800"/>
              <a:buChar char="•"/>
              <a:defRPr/>
            </a:lvl4pPr>
            <a:lvl5pPr indent="-342900" lvl="4" marL="2286000" algn="l">
              <a:lnSpc>
                <a:spcPct val="90000"/>
              </a:lnSpc>
              <a:spcBef>
                <a:spcPts val="444"/>
              </a:spcBef>
              <a:spcAft>
                <a:spcPts val="0"/>
              </a:spcAft>
              <a:buClr>
                <a:schemeClr val="dk1"/>
              </a:buClr>
              <a:buSzPts val="1800"/>
              <a:buChar char="•"/>
              <a:defRPr/>
            </a:lvl5pPr>
            <a:lvl6pPr indent="-342900" lvl="5" marL="2743200" algn="l">
              <a:lnSpc>
                <a:spcPct val="90000"/>
              </a:lnSpc>
              <a:spcBef>
                <a:spcPts val="444"/>
              </a:spcBef>
              <a:spcAft>
                <a:spcPts val="0"/>
              </a:spcAft>
              <a:buClr>
                <a:schemeClr val="dk1"/>
              </a:buClr>
              <a:buSzPts val="1800"/>
              <a:buChar char="•"/>
              <a:defRPr/>
            </a:lvl6pPr>
            <a:lvl7pPr indent="-342900" lvl="6" marL="3200400" algn="l">
              <a:lnSpc>
                <a:spcPct val="90000"/>
              </a:lnSpc>
              <a:spcBef>
                <a:spcPts val="444"/>
              </a:spcBef>
              <a:spcAft>
                <a:spcPts val="0"/>
              </a:spcAft>
              <a:buClr>
                <a:schemeClr val="dk1"/>
              </a:buClr>
              <a:buSzPts val="1800"/>
              <a:buChar char="•"/>
              <a:defRPr/>
            </a:lvl7pPr>
            <a:lvl8pPr indent="-342900" lvl="7" marL="3657600" algn="l">
              <a:lnSpc>
                <a:spcPct val="90000"/>
              </a:lnSpc>
              <a:spcBef>
                <a:spcPts val="444"/>
              </a:spcBef>
              <a:spcAft>
                <a:spcPts val="0"/>
              </a:spcAft>
              <a:buClr>
                <a:schemeClr val="dk1"/>
              </a:buClr>
              <a:buSzPts val="1800"/>
              <a:buChar char="•"/>
              <a:defRPr/>
            </a:lvl8pPr>
            <a:lvl9pPr indent="-342900" lvl="8" marL="4114800" algn="l">
              <a:lnSpc>
                <a:spcPct val="90000"/>
              </a:lnSpc>
              <a:spcBef>
                <a:spcPts val="444"/>
              </a:spcBef>
              <a:spcAft>
                <a:spcPts val="0"/>
              </a:spcAft>
              <a:buClr>
                <a:schemeClr val="dk1"/>
              </a:buClr>
              <a:buSzPts val="1800"/>
              <a:buChar char="•"/>
              <a:defRPr/>
            </a:lvl9pPr>
          </a:lstStyle>
          <a:p/>
        </p:txBody>
      </p:sp>
      <p:sp>
        <p:nvSpPr>
          <p:cNvPr id="192" name="Google Shape;192;p52"/>
          <p:cNvSpPr txBox="1"/>
          <p:nvPr>
            <p:ph idx="10" type="dt"/>
          </p:nvPr>
        </p:nvSpPr>
        <p:spPr>
          <a:xfrm>
            <a:off x="838210" y="6356361"/>
            <a:ext cx="2743199" cy="3651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3" name="Google Shape;193;p52"/>
          <p:cNvSpPr txBox="1"/>
          <p:nvPr>
            <p:ph idx="11" type="ftr"/>
          </p:nvPr>
        </p:nvSpPr>
        <p:spPr>
          <a:xfrm>
            <a:off x="4038605" y="6356361"/>
            <a:ext cx="4114798" cy="365126"/>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 name="Google Shape;194;p52"/>
          <p:cNvSpPr txBox="1"/>
          <p:nvPr>
            <p:ph idx="12" type="sldNum"/>
          </p:nvPr>
        </p:nvSpPr>
        <p:spPr>
          <a:xfrm>
            <a:off x="8610610" y="6356361"/>
            <a:ext cx="2743199" cy="3651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95" name="Shape 195"/>
        <p:cNvGrpSpPr/>
        <p:nvPr/>
      </p:nvGrpSpPr>
      <p:grpSpPr>
        <a:xfrm>
          <a:off x="0" y="0"/>
          <a:ext cx="0" cy="0"/>
          <a:chOff x="0" y="0"/>
          <a:chExt cx="0" cy="0"/>
        </a:xfrm>
      </p:grpSpPr>
      <p:sp>
        <p:nvSpPr>
          <p:cNvPr id="196" name="Google Shape;196;p53"/>
          <p:cNvSpPr txBox="1"/>
          <p:nvPr>
            <p:ph type="title"/>
          </p:nvPr>
        </p:nvSpPr>
        <p:spPr>
          <a:xfrm>
            <a:off x="839795" y="365136"/>
            <a:ext cx="10515599" cy="132556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7" name="Google Shape;197;p53"/>
          <p:cNvSpPr txBox="1"/>
          <p:nvPr>
            <p:ph idx="1" type="body"/>
          </p:nvPr>
        </p:nvSpPr>
        <p:spPr>
          <a:xfrm>
            <a:off x="839796" y="1681162"/>
            <a:ext cx="51577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889"/>
              </a:spcBef>
              <a:spcAft>
                <a:spcPts val="0"/>
              </a:spcAft>
              <a:buClr>
                <a:schemeClr val="dk1"/>
              </a:buClr>
              <a:buSzPts val="2134"/>
              <a:buNone/>
              <a:defRPr b="1" sz="2134"/>
            </a:lvl1pPr>
            <a:lvl2pPr indent="-228600" lvl="1" marL="914400" algn="l">
              <a:lnSpc>
                <a:spcPct val="90000"/>
              </a:lnSpc>
              <a:spcBef>
                <a:spcPts val="444"/>
              </a:spcBef>
              <a:spcAft>
                <a:spcPts val="0"/>
              </a:spcAft>
              <a:buClr>
                <a:schemeClr val="dk1"/>
              </a:buClr>
              <a:buSzPts val="1778"/>
              <a:buNone/>
              <a:defRPr b="1" sz="1778"/>
            </a:lvl2pPr>
            <a:lvl3pPr indent="-228600" lvl="2" marL="1371600" algn="l">
              <a:lnSpc>
                <a:spcPct val="90000"/>
              </a:lnSpc>
              <a:spcBef>
                <a:spcPts val="444"/>
              </a:spcBef>
              <a:spcAft>
                <a:spcPts val="0"/>
              </a:spcAft>
              <a:buClr>
                <a:schemeClr val="dk1"/>
              </a:buClr>
              <a:buSzPts val="1600"/>
              <a:buNone/>
              <a:defRPr b="1" sz="1600"/>
            </a:lvl3pPr>
            <a:lvl4pPr indent="-228600" lvl="3" marL="1828800" algn="l">
              <a:lnSpc>
                <a:spcPct val="90000"/>
              </a:lnSpc>
              <a:spcBef>
                <a:spcPts val="444"/>
              </a:spcBef>
              <a:spcAft>
                <a:spcPts val="0"/>
              </a:spcAft>
              <a:buClr>
                <a:schemeClr val="dk1"/>
              </a:buClr>
              <a:buSzPts val="1423"/>
              <a:buNone/>
              <a:defRPr b="1" sz="1423"/>
            </a:lvl4pPr>
            <a:lvl5pPr indent="-228600" lvl="4" marL="2286000" algn="l">
              <a:lnSpc>
                <a:spcPct val="90000"/>
              </a:lnSpc>
              <a:spcBef>
                <a:spcPts val="444"/>
              </a:spcBef>
              <a:spcAft>
                <a:spcPts val="0"/>
              </a:spcAft>
              <a:buClr>
                <a:schemeClr val="dk1"/>
              </a:buClr>
              <a:buSzPts val="1423"/>
              <a:buNone/>
              <a:defRPr b="1" sz="1423"/>
            </a:lvl5pPr>
            <a:lvl6pPr indent="-228600" lvl="5" marL="2743200" algn="l">
              <a:lnSpc>
                <a:spcPct val="90000"/>
              </a:lnSpc>
              <a:spcBef>
                <a:spcPts val="444"/>
              </a:spcBef>
              <a:spcAft>
                <a:spcPts val="0"/>
              </a:spcAft>
              <a:buClr>
                <a:schemeClr val="dk1"/>
              </a:buClr>
              <a:buSzPts val="1423"/>
              <a:buNone/>
              <a:defRPr b="1" sz="1423"/>
            </a:lvl6pPr>
            <a:lvl7pPr indent="-228600" lvl="6" marL="3200400" algn="l">
              <a:lnSpc>
                <a:spcPct val="90000"/>
              </a:lnSpc>
              <a:spcBef>
                <a:spcPts val="444"/>
              </a:spcBef>
              <a:spcAft>
                <a:spcPts val="0"/>
              </a:spcAft>
              <a:buClr>
                <a:schemeClr val="dk1"/>
              </a:buClr>
              <a:buSzPts val="1423"/>
              <a:buNone/>
              <a:defRPr b="1" sz="1423"/>
            </a:lvl7pPr>
            <a:lvl8pPr indent="-228600" lvl="7" marL="3657600" algn="l">
              <a:lnSpc>
                <a:spcPct val="90000"/>
              </a:lnSpc>
              <a:spcBef>
                <a:spcPts val="444"/>
              </a:spcBef>
              <a:spcAft>
                <a:spcPts val="0"/>
              </a:spcAft>
              <a:buClr>
                <a:schemeClr val="dk1"/>
              </a:buClr>
              <a:buSzPts val="1423"/>
              <a:buNone/>
              <a:defRPr b="1" sz="1423"/>
            </a:lvl8pPr>
            <a:lvl9pPr indent="-228600" lvl="8" marL="4114800" algn="l">
              <a:lnSpc>
                <a:spcPct val="90000"/>
              </a:lnSpc>
              <a:spcBef>
                <a:spcPts val="444"/>
              </a:spcBef>
              <a:spcAft>
                <a:spcPts val="0"/>
              </a:spcAft>
              <a:buClr>
                <a:schemeClr val="dk1"/>
              </a:buClr>
              <a:buSzPts val="1423"/>
              <a:buNone/>
              <a:defRPr b="1" sz="1423"/>
            </a:lvl9pPr>
          </a:lstStyle>
          <a:p/>
        </p:txBody>
      </p:sp>
      <p:sp>
        <p:nvSpPr>
          <p:cNvPr id="198" name="Google Shape;198;p53"/>
          <p:cNvSpPr txBox="1"/>
          <p:nvPr>
            <p:ph idx="2" type="body"/>
          </p:nvPr>
        </p:nvSpPr>
        <p:spPr>
          <a:xfrm>
            <a:off x="839796" y="2505085"/>
            <a:ext cx="5157788" cy="368458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89"/>
              </a:spcBef>
              <a:spcAft>
                <a:spcPts val="0"/>
              </a:spcAft>
              <a:buClr>
                <a:schemeClr val="dk1"/>
              </a:buClr>
              <a:buSzPts val="1800"/>
              <a:buChar char="•"/>
              <a:defRPr/>
            </a:lvl1pPr>
            <a:lvl2pPr indent="-342900" lvl="1" marL="914400" algn="l">
              <a:lnSpc>
                <a:spcPct val="90000"/>
              </a:lnSpc>
              <a:spcBef>
                <a:spcPts val="444"/>
              </a:spcBef>
              <a:spcAft>
                <a:spcPts val="0"/>
              </a:spcAft>
              <a:buClr>
                <a:schemeClr val="dk1"/>
              </a:buClr>
              <a:buSzPts val="1800"/>
              <a:buChar char="•"/>
              <a:defRPr/>
            </a:lvl2pPr>
            <a:lvl3pPr indent="-342900" lvl="2" marL="1371600" algn="l">
              <a:lnSpc>
                <a:spcPct val="90000"/>
              </a:lnSpc>
              <a:spcBef>
                <a:spcPts val="444"/>
              </a:spcBef>
              <a:spcAft>
                <a:spcPts val="0"/>
              </a:spcAft>
              <a:buClr>
                <a:schemeClr val="dk1"/>
              </a:buClr>
              <a:buSzPts val="1800"/>
              <a:buChar char="•"/>
              <a:defRPr/>
            </a:lvl3pPr>
            <a:lvl4pPr indent="-342900" lvl="3" marL="1828800" algn="l">
              <a:lnSpc>
                <a:spcPct val="90000"/>
              </a:lnSpc>
              <a:spcBef>
                <a:spcPts val="444"/>
              </a:spcBef>
              <a:spcAft>
                <a:spcPts val="0"/>
              </a:spcAft>
              <a:buClr>
                <a:schemeClr val="dk1"/>
              </a:buClr>
              <a:buSzPts val="1800"/>
              <a:buChar char="•"/>
              <a:defRPr/>
            </a:lvl4pPr>
            <a:lvl5pPr indent="-342900" lvl="4" marL="2286000" algn="l">
              <a:lnSpc>
                <a:spcPct val="90000"/>
              </a:lnSpc>
              <a:spcBef>
                <a:spcPts val="444"/>
              </a:spcBef>
              <a:spcAft>
                <a:spcPts val="0"/>
              </a:spcAft>
              <a:buClr>
                <a:schemeClr val="dk1"/>
              </a:buClr>
              <a:buSzPts val="1800"/>
              <a:buChar char="•"/>
              <a:defRPr/>
            </a:lvl5pPr>
            <a:lvl6pPr indent="-342900" lvl="5" marL="2743200" algn="l">
              <a:lnSpc>
                <a:spcPct val="90000"/>
              </a:lnSpc>
              <a:spcBef>
                <a:spcPts val="444"/>
              </a:spcBef>
              <a:spcAft>
                <a:spcPts val="0"/>
              </a:spcAft>
              <a:buClr>
                <a:schemeClr val="dk1"/>
              </a:buClr>
              <a:buSzPts val="1800"/>
              <a:buChar char="•"/>
              <a:defRPr/>
            </a:lvl6pPr>
            <a:lvl7pPr indent="-342900" lvl="6" marL="3200400" algn="l">
              <a:lnSpc>
                <a:spcPct val="90000"/>
              </a:lnSpc>
              <a:spcBef>
                <a:spcPts val="444"/>
              </a:spcBef>
              <a:spcAft>
                <a:spcPts val="0"/>
              </a:spcAft>
              <a:buClr>
                <a:schemeClr val="dk1"/>
              </a:buClr>
              <a:buSzPts val="1800"/>
              <a:buChar char="•"/>
              <a:defRPr/>
            </a:lvl7pPr>
            <a:lvl8pPr indent="-342900" lvl="7" marL="3657600" algn="l">
              <a:lnSpc>
                <a:spcPct val="90000"/>
              </a:lnSpc>
              <a:spcBef>
                <a:spcPts val="444"/>
              </a:spcBef>
              <a:spcAft>
                <a:spcPts val="0"/>
              </a:spcAft>
              <a:buClr>
                <a:schemeClr val="dk1"/>
              </a:buClr>
              <a:buSzPts val="1800"/>
              <a:buChar char="•"/>
              <a:defRPr/>
            </a:lvl8pPr>
            <a:lvl9pPr indent="-342900" lvl="8" marL="4114800" algn="l">
              <a:lnSpc>
                <a:spcPct val="90000"/>
              </a:lnSpc>
              <a:spcBef>
                <a:spcPts val="444"/>
              </a:spcBef>
              <a:spcAft>
                <a:spcPts val="0"/>
              </a:spcAft>
              <a:buClr>
                <a:schemeClr val="dk1"/>
              </a:buClr>
              <a:buSzPts val="1800"/>
              <a:buChar char="•"/>
              <a:defRPr/>
            </a:lvl9pPr>
          </a:lstStyle>
          <a:p/>
        </p:txBody>
      </p:sp>
      <p:sp>
        <p:nvSpPr>
          <p:cNvPr id="199" name="Google Shape;199;p53"/>
          <p:cNvSpPr txBox="1"/>
          <p:nvPr>
            <p:ph idx="3" type="body"/>
          </p:nvPr>
        </p:nvSpPr>
        <p:spPr>
          <a:xfrm>
            <a:off x="6172207" y="1681162"/>
            <a:ext cx="51831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889"/>
              </a:spcBef>
              <a:spcAft>
                <a:spcPts val="0"/>
              </a:spcAft>
              <a:buClr>
                <a:schemeClr val="dk1"/>
              </a:buClr>
              <a:buSzPts val="2134"/>
              <a:buNone/>
              <a:defRPr b="1" sz="2134"/>
            </a:lvl1pPr>
            <a:lvl2pPr indent="-228600" lvl="1" marL="914400" algn="l">
              <a:lnSpc>
                <a:spcPct val="90000"/>
              </a:lnSpc>
              <a:spcBef>
                <a:spcPts val="444"/>
              </a:spcBef>
              <a:spcAft>
                <a:spcPts val="0"/>
              </a:spcAft>
              <a:buClr>
                <a:schemeClr val="dk1"/>
              </a:buClr>
              <a:buSzPts val="1778"/>
              <a:buNone/>
              <a:defRPr b="1" sz="1778"/>
            </a:lvl2pPr>
            <a:lvl3pPr indent="-228600" lvl="2" marL="1371600" algn="l">
              <a:lnSpc>
                <a:spcPct val="90000"/>
              </a:lnSpc>
              <a:spcBef>
                <a:spcPts val="444"/>
              </a:spcBef>
              <a:spcAft>
                <a:spcPts val="0"/>
              </a:spcAft>
              <a:buClr>
                <a:schemeClr val="dk1"/>
              </a:buClr>
              <a:buSzPts val="1600"/>
              <a:buNone/>
              <a:defRPr b="1" sz="1600"/>
            </a:lvl3pPr>
            <a:lvl4pPr indent="-228600" lvl="3" marL="1828800" algn="l">
              <a:lnSpc>
                <a:spcPct val="90000"/>
              </a:lnSpc>
              <a:spcBef>
                <a:spcPts val="444"/>
              </a:spcBef>
              <a:spcAft>
                <a:spcPts val="0"/>
              </a:spcAft>
              <a:buClr>
                <a:schemeClr val="dk1"/>
              </a:buClr>
              <a:buSzPts val="1423"/>
              <a:buNone/>
              <a:defRPr b="1" sz="1423"/>
            </a:lvl4pPr>
            <a:lvl5pPr indent="-228600" lvl="4" marL="2286000" algn="l">
              <a:lnSpc>
                <a:spcPct val="90000"/>
              </a:lnSpc>
              <a:spcBef>
                <a:spcPts val="444"/>
              </a:spcBef>
              <a:spcAft>
                <a:spcPts val="0"/>
              </a:spcAft>
              <a:buClr>
                <a:schemeClr val="dk1"/>
              </a:buClr>
              <a:buSzPts val="1423"/>
              <a:buNone/>
              <a:defRPr b="1" sz="1423"/>
            </a:lvl5pPr>
            <a:lvl6pPr indent="-228600" lvl="5" marL="2743200" algn="l">
              <a:lnSpc>
                <a:spcPct val="90000"/>
              </a:lnSpc>
              <a:spcBef>
                <a:spcPts val="444"/>
              </a:spcBef>
              <a:spcAft>
                <a:spcPts val="0"/>
              </a:spcAft>
              <a:buClr>
                <a:schemeClr val="dk1"/>
              </a:buClr>
              <a:buSzPts val="1423"/>
              <a:buNone/>
              <a:defRPr b="1" sz="1423"/>
            </a:lvl6pPr>
            <a:lvl7pPr indent="-228600" lvl="6" marL="3200400" algn="l">
              <a:lnSpc>
                <a:spcPct val="90000"/>
              </a:lnSpc>
              <a:spcBef>
                <a:spcPts val="444"/>
              </a:spcBef>
              <a:spcAft>
                <a:spcPts val="0"/>
              </a:spcAft>
              <a:buClr>
                <a:schemeClr val="dk1"/>
              </a:buClr>
              <a:buSzPts val="1423"/>
              <a:buNone/>
              <a:defRPr b="1" sz="1423"/>
            </a:lvl7pPr>
            <a:lvl8pPr indent="-228600" lvl="7" marL="3657600" algn="l">
              <a:lnSpc>
                <a:spcPct val="90000"/>
              </a:lnSpc>
              <a:spcBef>
                <a:spcPts val="444"/>
              </a:spcBef>
              <a:spcAft>
                <a:spcPts val="0"/>
              </a:spcAft>
              <a:buClr>
                <a:schemeClr val="dk1"/>
              </a:buClr>
              <a:buSzPts val="1423"/>
              <a:buNone/>
              <a:defRPr b="1" sz="1423"/>
            </a:lvl8pPr>
            <a:lvl9pPr indent="-228600" lvl="8" marL="4114800" algn="l">
              <a:lnSpc>
                <a:spcPct val="90000"/>
              </a:lnSpc>
              <a:spcBef>
                <a:spcPts val="444"/>
              </a:spcBef>
              <a:spcAft>
                <a:spcPts val="0"/>
              </a:spcAft>
              <a:buClr>
                <a:schemeClr val="dk1"/>
              </a:buClr>
              <a:buSzPts val="1423"/>
              <a:buNone/>
              <a:defRPr b="1" sz="1423"/>
            </a:lvl9pPr>
          </a:lstStyle>
          <a:p/>
        </p:txBody>
      </p:sp>
      <p:sp>
        <p:nvSpPr>
          <p:cNvPr id="200" name="Google Shape;200;p53"/>
          <p:cNvSpPr txBox="1"/>
          <p:nvPr>
            <p:ph idx="4" type="body"/>
          </p:nvPr>
        </p:nvSpPr>
        <p:spPr>
          <a:xfrm>
            <a:off x="6172207" y="2505085"/>
            <a:ext cx="5183187" cy="368458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89"/>
              </a:spcBef>
              <a:spcAft>
                <a:spcPts val="0"/>
              </a:spcAft>
              <a:buClr>
                <a:schemeClr val="dk1"/>
              </a:buClr>
              <a:buSzPts val="1800"/>
              <a:buChar char="•"/>
              <a:defRPr/>
            </a:lvl1pPr>
            <a:lvl2pPr indent="-342900" lvl="1" marL="914400" algn="l">
              <a:lnSpc>
                <a:spcPct val="90000"/>
              </a:lnSpc>
              <a:spcBef>
                <a:spcPts val="444"/>
              </a:spcBef>
              <a:spcAft>
                <a:spcPts val="0"/>
              </a:spcAft>
              <a:buClr>
                <a:schemeClr val="dk1"/>
              </a:buClr>
              <a:buSzPts val="1800"/>
              <a:buChar char="•"/>
              <a:defRPr/>
            </a:lvl2pPr>
            <a:lvl3pPr indent="-342900" lvl="2" marL="1371600" algn="l">
              <a:lnSpc>
                <a:spcPct val="90000"/>
              </a:lnSpc>
              <a:spcBef>
                <a:spcPts val="444"/>
              </a:spcBef>
              <a:spcAft>
                <a:spcPts val="0"/>
              </a:spcAft>
              <a:buClr>
                <a:schemeClr val="dk1"/>
              </a:buClr>
              <a:buSzPts val="1800"/>
              <a:buChar char="•"/>
              <a:defRPr/>
            </a:lvl3pPr>
            <a:lvl4pPr indent="-342900" lvl="3" marL="1828800" algn="l">
              <a:lnSpc>
                <a:spcPct val="90000"/>
              </a:lnSpc>
              <a:spcBef>
                <a:spcPts val="444"/>
              </a:spcBef>
              <a:spcAft>
                <a:spcPts val="0"/>
              </a:spcAft>
              <a:buClr>
                <a:schemeClr val="dk1"/>
              </a:buClr>
              <a:buSzPts val="1800"/>
              <a:buChar char="•"/>
              <a:defRPr/>
            </a:lvl4pPr>
            <a:lvl5pPr indent="-342900" lvl="4" marL="2286000" algn="l">
              <a:lnSpc>
                <a:spcPct val="90000"/>
              </a:lnSpc>
              <a:spcBef>
                <a:spcPts val="444"/>
              </a:spcBef>
              <a:spcAft>
                <a:spcPts val="0"/>
              </a:spcAft>
              <a:buClr>
                <a:schemeClr val="dk1"/>
              </a:buClr>
              <a:buSzPts val="1800"/>
              <a:buChar char="•"/>
              <a:defRPr/>
            </a:lvl5pPr>
            <a:lvl6pPr indent="-342900" lvl="5" marL="2743200" algn="l">
              <a:lnSpc>
                <a:spcPct val="90000"/>
              </a:lnSpc>
              <a:spcBef>
                <a:spcPts val="444"/>
              </a:spcBef>
              <a:spcAft>
                <a:spcPts val="0"/>
              </a:spcAft>
              <a:buClr>
                <a:schemeClr val="dk1"/>
              </a:buClr>
              <a:buSzPts val="1800"/>
              <a:buChar char="•"/>
              <a:defRPr/>
            </a:lvl6pPr>
            <a:lvl7pPr indent="-342900" lvl="6" marL="3200400" algn="l">
              <a:lnSpc>
                <a:spcPct val="90000"/>
              </a:lnSpc>
              <a:spcBef>
                <a:spcPts val="444"/>
              </a:spcBef>
              <a:spcAft>
                <a:spcPts val="0"/>
              </a:spcAft>
              <a:buClr>
                <a:schemeClr val="dk1"/>
              </a:buClr>
              <a:buSzPts val="1800"/>
              <a:buChar char="•"/>
              <a:defRPr/>
            </a:lvl7pPr>
            <a:lvl8pPr indent="-342900" lvl="7" marL="3657600" algn="l">
              <a:lnSpc>
                <a:spcPct val="90000"/>
              </a:lnSpc>
              <a:spcBef>
                <a:spcPts val="444"/>
              </a:spcBef>
              <a:spcAft>
                <a:spcPts val="0"/>
              </a:spcAft>
              <a:buClr>
                <a:schemeClr val="dk1"/>
              </a:buClr>
              <a:buSzPts val="1800"/>
              <a:buChar char="•"/>
              <a:defRPr/>
            </a:lvl8pPr>
            <a:lvl9pPr indent="-342900" lvl="8" marL="4114800" algn="l">
              <a:lnSpc>
                <a:spcPct val="90000"/>
              </a:lnSpc>
              <a:spcBef>
                <a:spcPts val="444"/>
              </a:spcBef>
              <a:spcAft>
                <a:spcPts val="0"/>
              </a:spcAft>
              <a:buClr>
                <a:schemeClr val="dk1"/>
              </a:buClr>
              <a:buSzPts val="1800"/>
              <a:buChar char="•"/>
              <a:defRPr/>
            </a:lvl9pPr>
          </a:lstStyle>
          <a:p/>
        </p:txBody>
      </p:sp>
      <p:sp>
        <p:nvSpPr>
          <p:cNvPr id="201" name="Google Shape;201;p53"/>
          <p:cNvSpPr txBox="1"/>
          <p:nvPr>
            <p:ph idx="10" type="dt"/>
          </p:nvPr>
        </p:nvSpPr>
        <p:spPr>
          <a:xfrm>
            <a:off x="838210" y="6356361"/>
            <a:ext cx="2743199" cy="3651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53"/>
          <p:cNvSpPr txBox="1"/>
          <p:nvPr>
            <p:ph idx="11" type="ftr"/>
          </p:nvPr>
        </p:nvSpPr>
        <p:spPr>
          <a:xfrm>
            <a:off x="4038605" y="6356361"/>
            <a:ext cx="4114798" cy="365126"/>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53"/>
          <p:cNvSpPr txBox="1"/>
          <p:nvPr>
            <p:ph idx="12" type="sldNum"/>
          </p:nvPr>
        </p:nvSpPr>
        <p:spPr>
          <a:xfrm>
            <a:off x="8610610" y="6356361"/>
            <a:ext cx="2743199" cy="3651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4" name="Shape 204"/>
        <p:cNvGrpSpPr/>
        <p:nvPr/>
      </p:nvGrpSpPr>
      <p:grpSpPr>
        <a:xfrm>
          <a:off x="0" y="0"/>
          <a:ext cx="0" cy="0"/>
          <a:chOff x="0" y="0"/>
          <a:chExt cx="0" cy="0"/>
        </a:xfrm>
      </p:grpSpPr>
      <p:sp>
        <p:nvSpPr>
          <p:cNvPr id="205" name="Google Shape;205;p54"/>
          <p:cNvSpPr txBox="1"/>
          <p:nvPr>
            <p:ph type="title"/>
          </p:nvPr>
        </p:nvSpPr>
        <p:spPr>
          <a:xfrm>
            <a:off x="838206" y="365136"/>
            <a:ext cx="10515599" cy="132556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6" name="Google Shape;206;p54"/>
          <p:cNvSpPr txBox="1"/>
          <p:nvPr>
            <p:ph idx="10" type="dt"/>
          </p:nvPr>
        </p:nvSpPr>
        <p:spPr>
          <a:xfrm>
            <a:off x="838210" y="6356361"/>
            <a:ext cx="2743199" cy="3651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54"/>
          <p:cNvSpPr txBox="1"/>
          <p:nvPr>
            <p:ph idx="11" type="ftr"/>
          </p:nvPr>
        </p:nvSpPr>
        <p:spPr>
          <a:xfrm>
            <a:off x="4038605" y="6356361"/>
            <a:ext cx="4114798" cy="365126"/>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8" name="Google Shape;208;p54"/>
          <p:cNvSpPr txBox="1"/>
          <p:nvPr>
            <p:ph idx="12" type="sldNum"/>
          </p:nvPr>
        </p:nvSpPr>
        <p:spPr>
          <a:xfrm>
            <a:off x="8610610" y="6356361"/>
            <a:ext cx="2743199" cy="3651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09" name="Shape 209"/>
        <p:cNvGrpSpPr/>
        <p:nvPr/>
      </p:nvGrpSpPr>
      <p:grpSpPr>
        <a:xfrm>
          <a:off x="0" y="0"/>
          <a:ext cx="0" cy="0"/>
          <a:chOff x="0" y="0"/>
          <a:chExt cx="0" cy="0"/>
        </a:xfrm>
      </p:grpSpPr>
      <p:sp>
        <p:nvSpPr>
          <p:cNvPr id="210" name="Google Shape;210;p55"/>
          <p:cNvSpPr txBox="1"/>
          <p:nvPr>
            <p:ph idx="10" type="dt"/>
          </p:nvPr>
        </p:nvSpPr>
        <p:spPr>
          <a:xfrm>
            <a:off x="838210" y="6356361"/>
            <a:ext cx="2743199" cy="3651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1" name="Google Shape;211;p55"/>
          <p:cNvSpPr txBox="1"/>
          <p:nvPr>
            <p:ph idx="11" type="ftr"/>
          </p:nvPr>
        </p:nvSpPr>
        <p:spPr>
          <a:xfrm>
            <a:off x="4038605" y="6356361"/>
            <a:ext cx="4114798" cy="365126"/>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2" name="Google Shape;212;p55"/>
          <p:cNvSpPr txBox="1"/>
          <p:nvPr>
            <p:ph idx="12" type="sldNum"/>
          </p:nvPr>
        </p:nvSpPr>
        <p:spPr>
          <a:xfrm>
            <a:off x="8610610" y="6356361"/>
            <a:ext cx="2743199" cy="3651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2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13" name="Shape 213"/>
        <p:cNvGrpSpPr/>
        <p:nvPr/>
      </p:nvGrpSpPr>
      <p:grpSpPr>
        <a:xfrm>
          <a:off x="0" y="0"/>
          <a:ext cx="0" cy="0"/>
          <a:chOff x="0" y="0"/>
          <a:chExt cx="0" cy="0"/>
        </a:xfrm>
      </p:grpSpPr>
      <p:sp>
        <p:nvSpPr>
          <p:cNvPr id="214" name="Google Shape;214;p56"/>
          <p:cNvSpPr txBox="1"/>
          <p:nvPr>
            <p:ph type="title"/>
          </p:nvPr>
        </p:nvSpPr>
        <p:spPr>
          <a:xfrm>
            <a:off x="839797" y="457210"/>
            <a:ext cx="3932239"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845"/>
              <a:buFont typeface="Calibri"/>
              <a:buNone/>
              <a:defRPr sz="284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5" name="Google Shape;215;p56"/>
          <p:cNvSpPr txBox="1"/>
          <p:nvPr>
            <p:ph idx="1" type="body"/>
          </p:nvPr>
        </p:nvSpPr>
        <p:spPr>
          <a:xfrm>
            <a:off x="5183191" y="987435"/>
            <a:ext cx="6172201" cy="4873625"/>
          </a:xfrm>
          <a:prstGeom prst="rect">
            <a:avLst/>
          </a:prstGeom>
          <a:noFill/>
          <a:ln>
            <a:noFill/>
          </a:ln>
        </p:spPr>
        <p:txBody>
          <a:bodyPr anchorCtr="0" anchor="t" bIns="45700" lIns="91425" spcFirstLastPara="1" rIns="91425" wrap="square" tIns="45700">
            <a:normAutofit/>
          </a:bodyPr>
          <a:lstStyle>
            <a:lvl1pPr indent="-409257" lvl="0" marL="457200" algn="l">
              <a:lnSpc>
                <a:spcPct val="90000"/>
              </a:lnSpc>
              <a:spcBef>
                <a:spcPts val="889"/>
              </a:spcBef>
              <a:spcAft>
                <a:spcPts val="0"/>
              </a:spcAft>
              <a:buClr>
                <a:schemeClr val="dk1"/>
              </a:buClr>
              <a:buSzPts val="2845"/>
              <a:buChar char="•"/>
              <a:defRPr sz="2845"/>
            </a:lvl1pPr>
            <a:lvl2pPr indent="-386651" lvl="1" marL="914400" algn="l">
              <a:lnSpc>
                <a:spcPct val="90000"/>
              </a:lnSpc>
              <a:spcBef>
                <a:spcPts val="444"/>
              </a:spcBef>
              <a:spcAft>
                <a:spcPts val="0"/>
              </a:spcAft>
              <a:buClr>
                <a:schemeClr val="dk1"/>
              </a:buClr>
              <a:buSzPts val="2489"/>
              <a:buChar char="•"/>
              <a:defRPr sz="2489"/>
            </a:lvl2pPr>
            <a:lvl3pPr indent="-364108" lvl="2" marL="1371600" algn="l">
              <a:lnSpc>
                <a:spcPct val="90000"/>
              </a:lnSpc>
              <a:spcBef>
                <a:spcPts val="444"/>
              </a:spcBef>
              <a:spcAft>
                <a:spcPts val="0"/>
              </a:spcAft>
              <a:buClr>
                <a:schemeClr val="dk1"/>
              </a:buClr>
              <a:buSzPts val="2134"/>
              <a:buChar char="•"/>
              <a:defRPr sz="2134"/>
            </a:lvl3pPr>
            <a:lvl4pPr indent="-341503" lvl="3" marL="1828800" algn="l">
              <a:lnSpc>
                <a:spcPct val="90000"/>
              </a:lnSpc>
              <a:spcBef>
                <a:spcPts val="444"/>
              </a:spcBef>
              <a:spcAft>
                <a:spcPts val="0"/>
              </a:spcAft>
              <a:buClr>
                <a:schemeClr val="dk1"/>
              </a:buClr>
              <a:buSzPts val="1778"/>
              <a:buChar char="•"/>
              <a:defRPr sz="1778"/>
            </a:lvl4pPr>
            <a:lvl5pPr indent="-341503" lvl="4" marL="2286000" algn="l">
              <a:lnSpc>
                <a:spcPct val="90000"/>
              </a:lnSpc>
              <a:spcBef>
                <a:spcPts val="444"/>
              </a:spcBef>
              <a:spcAft>
                <a:spcPts val="0"/>
              </a:spcAft>
              <a:buClr>
                <a:schemeClr val="dk1"/>
              </a:buClr>
              <a:buSzPts val="1778"/>
              <a:buChar char="•"/>
              <a:defRPr sz="1778"/>
            </a:lvl5pPr>
            <a:lvl6pPr indent="-341503" lvl="5" marL="2743200" algn="l">
              <a:lnSpc>
                <a:spcPct val="90000"/>
              </a:lnSpc>
              <a:spcBef>
                <a:spcPts val="444"/>
              </a:spcBef>
              <a:spcAft>
                <a:spcPts val="0"/>
              </a:spcAft>
              <a:buClr>
                <a:schemeClr val="dk1"/>
              </a:buClr>
              <a:buSzPts val="1778"/>
              <a:buChar char="•"/>
              <a:defRPr sz="1778"/>
            </a:lvl6pPr>
            <a:lvl7pPr indent="-341503" lvl="6" marL="3200400" algn="l">
              <a:lnSpc>
                <a:spcPct val="90000"/>
              </a:lnSpc>
              <a:spcBef>
                <a:spcPts val="444"/>
              </a:spcBef>
              <a:spcAft>
                <a:spcPts val="0"/>
              </a:spcAft>
              <a:buClr>
                <a:schemeClr val="dk1"/>
              </a:buClr>
              <a:buSzPts val="1778"/>
              <a:buChar char="•"/>
              <a:defRPr sz="1778"/>
            </a:lvl7pPr>
            <a:lvl8pPr indent="-341503" lvl="7" marL="3657600" algn="l">
              <a:lnSpc>
                <a:spcPct val="90000"/>
              </a:lnSpc>
              <a:spcBef>
                <a:spcPts val="444"/>
              </a:spcBef>
              <a:spcAft>
                <a:spcPts val="0"/>
              </a:spcAft>
              <a:buClr>
                <a:schemeClr val="dk1"/>
              </a:buClr>
              <a:buSzPts val="1778"/>
              <a:buChar char="•"/>
              <a:defRPr sz="1778"/>
            </a:lvl8pPr>
            <a:lvl9pPr indent="-341503" lvl="8" marL="4114800" algn="l">
              <a:lnSpc>
                <a:spcPct val="90000"/>
              </a:lnSpc>
              <a:spcBef>
                <a:spcPts val="444"/>
              </a:spcBef>
              <a:spcAft>
                <a:spcPts val="0"/>
              </a:spcAft>
              <a:buClr>
                <a:schemeClr val="dk1"/>
              </a:buClr>
              <a:buSzPts val="1778"/>
              <a:buChar char="•"/>
              <a:defRPr sz="1778"/>
            </a:lvl9pPr>
          </a:lstStyle>
          <a:p/>
        </p:txBody>
      </p:sp>
      <p:sp>
        <p:nvSpPr>
          <p:cNvPr id="216" name="Google Shape;216;p56"/>
          <p:cNvSpPr txBox="1"/>
          <p:nvPr>
            <p:ph idx="2" type="body"/>
          </p:nvPr>
        </p:nvSpPr>
        <p:spPr>
          <a:xfrm>
            <a:off x="839797" y="2057400"/>
            <a:ext cx="3932239" cy="381158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889"/>
              </a:spcBef>
              <a:spcAft>
                <a:spcPts val="0"/>
              </a:spcAft>
              <a:buClr>
                <a:schemeClr val="dk1"/>
              </a:buClr>
              <a:buSzPts val="1423"/>
              <a:buNone/>
              <a:defRPr sz="1423"/>
            </a:lvl1pPr>
            <a:lvl2pPr indent="-228600" lvl="1" marL="914400" algn="l">
              <a:lnSpc>
                <a:spcPct val="90000"/>
              </a:lnSpc>
              <a:spcBef>
                <a:spcPts val="444"/>
              </a:spcBef>
              <a:spcAft>
                <a:spcPts val="0"/>
              </a:spcAft>
              <a:buClr>
                <a:schemeClr val="dk1"/>
              </a:buClr>
              <a:buSzPts val="1245"/>
              <a:buNone/>
              <a:defRPr sz="1245"/>
            </a:lvl2pPr>
            <a:lvl3pPr indent="-228600" lvl="2" marL="1371600" algn="l">
              <a:lnSpc>
                <a:spcPct val="90000"/>
              </a:lnSpc>
              <a:spcBef>
                <a:spcPts val="444"/>
              </a:spcBef>
              <a:spcAft>
                <a:spcPts val="0"/>
              </a:spcAft>
              <a:buClr>
                <a:schemeClr val="dk1"/>
              </a:buClr>
              <a:buSzPts val="1067"/>
              <a:buNone/>
              <a:defRPr sz="1067"/>
            </a:lvl3pPr>
            <a:lvl4pPr indent="-228600" lvl="3" marL="1828800" algn="l">
              <a:lnSpc>
                <a:spcPct val="90000"/>
              </a:lnSpc>
              <a:spcBef>
                <a:spcPts val="444"/>
              </a:spcBef>
              <a:spcAft>
                <a:spcPts val="0"/>
              </a:spcAft>
              <a:buClr>
                <a:schemeClr val="dk1"/>
              </a:buClr>
              <a:buSzPts val="889"/>
              <a:buNone/>
              <a:defRPr sz="889"/>
            </a:lvl4pPr>
            <a:lvl5pPr indent="-228600" lvl="4" marL="2286000" algn="l">
              <a:lnSpc>
                <a:spcPct val="90000"/>
              </a:lnSpc>
              <a:spcBef>
                <a:spcPts val="444"/>
              </a:spcBef>
              <a:spcAft>
                <a:spcPts val="0"/>
              </a:spcAft>
              <a:buClr>
                <a:schemeClr val="dk1"/>
              </a:buClr>
              <a:buSzPts val="889"/>
              <a:buNone/>
              <a:defRPr sz="889"/>
            </a:lvl5pPr>
            <a:lvl6pPr indent="-228600" lvl="5" marL="2743200" algn="l">
              <a:lnSpc>
                <a:spcPct val="90000"/>
              </a:lnSpc>
              <a:spcBef>
                <a:spcPts val="444"/>
              </a:spcBef>
              <a:spcAft>
                <a:spcPts val="0"/>
              </a:spcAft>
              <a:buClr>
                <a:schemeClr val="dk1"/>
              </a:buClr>
              <a:buSzPts val="889"/>
              <a:buNone/>
              <a:defRPr sz="889"/>
            </a:lvl6pPr>
            <a:lvl7pPr indent="-228600" lvl="6" marL="3200400" algn="l">
              <a:lnSpc>
                <a:spcPct val="90000"/>
              </a:lnSpc>
              <a:spcBef>
                <a:spcPts val="444"/>
              </a:spcBef>
              <a:spcAft>
                <a:spcPts val="0"/>
              </a:spcAft>
              <a:buClr>
                <a:schemeClr val="dk1"/>
              </a:buClr>
              <a:buSzPts val="889"/>
              <a:buNone/>
              <a:defRPr sz="889"/>
            </a:lvl7pPr>
            <a:lvl8pPr indent="-228600" lvl="7" marL="3657600" algn="l">
              <a:lnSpc>
                <a:spcPct val="90000"/>
              </a:lnSpc>
              <a:spcBef>
                <a:spcPts val="444"/>
              </a:spcBef>
              <a:spcAft>
                <a:spcPts val="0"/>
              </a:spcAft>
              <a:buClr>
                <a:schemeClr val="dk1"/>
              </a:buClr>
              <a:buSzPts val="889"/>
              <a:buNone/>
              <a:defRPr sz="889"/>
            </a:lvl8pPr>
            <a:lvl9pPr indent="-228600" lvl="8" marL="4114800" algn="l">
              <a:lnSpc>
                <a:spcPct val="90000"/>
              </a:lnSpc>
              <a:spcBef>
                <a:spcPts val="444"/>
              </a:spcBef>
              <a:spcAft>
                <a:spcPts val="0"/>
              </a:spcAft>
              <a:buClr>
                <a:schemeClr val="dk1"/>
              </a:buClr>
              <a:buSzPts val="889"/>
              <a:buNone/>
              <a:defRPr sz="889"/>
            </a:lvl9pPr>
          </a:lstStyle>
          <a:p/>
        </p:txBody>
      </p:sp>
      <p:sp>
        <p:nvSpPr>
          <p:cNvPr id="217" name="Google Shape;217;p56"/>
          <p:cNvSpPr txBox="1"/>
          <p:nvPr>
            <p:ph idx="10" type="dt"/>
          </p:nvPr>
        </p:nvSpPr>
        <p:spPr>
          <a:xfrm>
            <a:off x="838210" y="6356361"/>
            <a:ext cx="2743199" cy="3651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8" name="Google Shape;218;p56"/>
          <p:cNvSpPr txBox="1"/>
          <p:nvPr>
            <p:ph idx="11" type="ftr"/>
          </p:nvPr>
        </p:nvSpPr>
        <p:spPr>
          <a:xfrm>
            <a:off x="4038605" y="6356361"/>
            <a:ext cx="4114798" cy="365126"/>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9" name="Google Shape;219;p56"/>
          <p:cNvSpPr txBox="1"/>
          <p:nvPr>
            <p:ph idx="12" type="sldNum"/>
          </p:nvPr>
        </p:nvSpPr>
        <p:spPr>
          <a:xfrm>
            <a:off x="8610610" y="6356361"/>
            <a:ext cx="2743199" cy="3651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20" name="Shape 220"/>
        <p:cNvGrpSpPr/>
        <p:nvPr/>
      </p:nvGrpSpPr>
      <p:grpSpPr>
        <a:xfrm>
          <a:off x="0" y="0"/>
          <a:ext cx="0" cy="0"/>
          <a:chOff x="0" y="0"/>
          <a:chExt cx="0" cy="0"/>
        </a:xfrm>
      </p:grpSpPr>
      <p:sp>
        <p:nvSpPr>
          <p:cNvPr id="221" name="Google Shape;221;p57"/>
          <p:cNvSpPr txBox="1"/>
          <p:nvPr>
            <p:ph type="title"/>
          </p:nvPr>
        </p:nvSpPr>
        <p:spPr>
          <a:xfrm>
            <a:off x="839797" y="457210"/>
            <a:ext cx="3932239"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2845"/>
              <a:buFont typeface="Calibri"/>
              <a:buNone/>
              <a:defRPr sz="284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2" name="Google Shape;222;p57"/>
          <p:cNvSpPr/>
          <p:nvPr>
            <p:ph idx="2" type="pic"/>
          </p:nvPr>
        </p:nvSpPr>
        <p:spPr>
          <a:xfrm>
            <a:off x="5183191" y="987435"/>
            <a:ext cx="6172201" cy="4873625"/>
          </a:xfrm>
          <a:prstGeom prst="rect">
            <a:avLst/>
          </a:prstGeom>
          <a:noFill/>
          <a:ln>
            <a:noFill/>
          </a:ln>
        </p:spPr>
      </p:sp>
      <p:sp>
        <p:nvSpPr>
          <p:cNvPr id="223" name="Google Shape;223;p57"/>
          <p:cNvSpPr txBox="1"/>
          <p:nvPr>
            <p:ph idx="1" type="body"/>
          </p:nvPr>
        </p:nvSpPr>
        <p:spPr>
          <a:xfrm>
            <a:off x="839797" y="2057400"/>
            <a:ext cx="3932239" cy="381158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889"/>
              </a:spcBef>
              <a:spcAft>
                <a:spcPts val="0"/>
              </a:spcAft>
              <a:buClr>
                <a:schemeClr val="dk1"/>
              </a:buClr>
              <a:buSzPts val="1423"/>
              <a:buNone/>
              <a:defRPr sz="1423"/>
            </a:lvl1pPr>
            <a:lvl2pPr indent="-228600" lvl="1" marL="914400" algn="l">
              <a:lnSpc>
                <a:spcPct val="90000"/>
              </a:lnSpc>
              <a:spcBef>
                <a:spcPts val="444"/>
              </a:spcBef>
              <a:spcAft>
                <a:spcPts val="0"/>
              </a:spcAft>
              <a:buClr>
                <a:schemeClr val="dk1"/>
              </a:buClr>
              <a:buSzPts val="1245"/>
              <a:buNone/>
              <a:defRPr sz="1245"/>
            </a:lvl2pPr>
            <a:lvl3pPr indent="-228600" lvl="2" marL="1371600" algn="l">
              <a:lnSpc>
                <a:spcPct val="90000"/>
              </a:lnSpc>
              <a:spcBef>
                <a:spcPts val="444"/>
              </a:spcBef>
              <a:spcAft>
                <a:spcPts val="0"/>
              </a:spcAft>
              <a:buClr>
                <a:schemeClr val="dk1"/>
              </a:buClr>
              <a:buSzPts val="1067"/>
              <a:buNone/>
              <a:defRPr sz="1067"/>
            </a:lvl3pPr>
            <a:lvl4pPr indent="-228600" lvl="3" marL="1828800" algn="l">
              <a:lnSpc>
                <a:spcPct val="90000"/>
              </a:lnSpc>
              <a:spcBef>
                <a:spcPts val="444"/>
              </a:spcBef>
              <a:spcAft>
                <a:spcPts val="0"/>
              </a:spcAft>
              <a:buClr>
                <a:schemeClr val="dk1"/>
              </a:buClr>
              <a:buSzPts val="889"/>
              <a:buNone/>
              <a:defRPr sz="889"/>
            </a:lvl4pPr>
            <a:lvl5pPr indent="-228600" lvl="4" marL="2286000" algn="l">
              <a:lnSpc>
                <a:spcPct val="90000"/>
              </a:lnSpc>
              <a:spcBef>
                <a:spcPts val="444"/>
              </a:spcBef>
              <a:spcAft>
                <a:spcPts val="0"/>
              </a:spcAft>
              <a:buClr>
                <a:schemeClr val="dk1"/>
              </a:buClr>
              <a:buSzPts val="889"/>
              <a:buNone/>
              <a:defRPr sz="889"/>
            </a:lvl5pPr>
            <a:lvl6pPr indent="-228600" lvl="5" marL="2743200" algn="l">
              <a:lnSpc>
                <a:spcPct val="90000"/>
              </a:lnSpc>
              <a:spcBef>
                <a:spcPts val="444"/>
              </a:spcBef>
              <a:spcAft>
                <a:spcPts val="0"/>
              </a:spcAft>
              <a:buClr>
                <a:schemeClr val="dk1"/>
              </a:buClr>
              <a:buSzPts val="889"/>
              <a:buNone/>
              <a:defRPr sz="889"/>
            </a:lvl6pPr>
            <a:lvl7pPr indent="-228600" lvl="6" marL="3200400" algn="l">
              <a:lnSpc>
                <a:spcPct val="90000"/>
              </a:lnSpc>
              <a:spcBef>
                <a:spcPts val="444"/>
              </a:spcBef>
              <a:spcAft>
                <a:spcPts val="0"/>
              </a:spcAft>
              <a:buClr>
                <a:schemeClr val="dk1"/>
              </a:buClr>
              <a:buSzPts val="889"/>
              <a:buNone/>
              <a:defRPr sz="889"/>
            </a:lvl7pPr>
            <a:lvl8pPr indent="-228600" lvl="7" marL="3657600" algn="l">
              <a:lnSpc>
                <a:spcPct val="90000"/>
              </a:lnSpc>
              <a:spcBef>
                <a:spcPts val="444"/>
              </a:spcBef>
              <a:spcAft>
                <a:spcPts val="0"/>
              </a:spcAft>
              <a:buClr>
                <a:schemeClr val="dk1"/>
              </a:buClr>
              <a:buSzPts val="889"/>
              <a:buNone/>
              <a:defRPr sz="889"/>
            </a:lvl8pPr>
            <a:lvl9pPr indent="-228600" lvl="8" marL="4114800" algn="l">
              <a:lnSpc>
                <a:spcPct val="90000"/>
              </a:lnSpc>
              <a:spcBef>
                <a:spcPts val="444"/>
              </a:spcBef>
              <a:spcAft>
                <a:spcPts val="0"/>
              </a:spcAft>
              <a:buClr>
                <a:schemeClr val="dk1"/>
              </a:buClr>
              <a:buSzPts val="889"/>
              <a:buNone/>
              <a:defRPr sz="889"/>
            </a:lvl9pPr>
          </a:lstStyle>
          <a:p/>
        </p:txBody>
      </p:sp>
      <p:sp>
        <p:nvSpPr>
          <p:cNvPr id="224" name="Google Shape;224;p57"/>
          <p:cNvSpPr txBox="1"/>
          <p:nvPr>
            <p:ph idx="10" type="dt"/>
          </p:nvPr>
        </p:nvSpPr>
        <p:spPr>
          <a:xfrm>
            <a:off x="838210" y="6356361"/>
            <a:ext cx="2743199" cy="3651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5" name="Google Shape;225;p57"/>
          <p:cNvSpPr txBox="1"/>
          <p:nvPr>
            <p:ph idx="11" type="ftr"/>
          </p:nvPr>
        </p:nvSpPr>
        <p:spPr>
          <a:xfrm>
            <a:off x="4038605" y="6356361"/>
            <a:ext cx="4114798" cy="365126"/>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 name="Google Shape;226;p57"/>
          <p:cNvSpPr txBox="1"/>
          <p:nvPr>
            <p:ph idx="12" type="sldNum"/>
          </p:nvPr>
        </p:nvSpPr>
        <p:spPr>
          <a:xfrm>
            <a:off x="8610610" y="6356361"/>
            <a:ext cx="2743199" cy="3651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27" name="Shape 227"/>
        <p:cNvGrpSpPr/>
        <p:nvPr/>
      </p:nvGrpSpPr>
      <p:grpSpPr>
        <a:xfrm>
          <a:off x="0" y="0"/>
          <a:ext cx="0" cy="0"/>
          <a:chOff x="0" y="0"/>
          <a:chExt cx="0" cy="0"/>
        </a:xfrm>
      </p:grpSpPr>
      <p:sp>
        <p:nvSpPr>
          <p:cNvPr id="228" name="Google Shape;228;p58"/>
          <p:cNvSpPr txBox="1"/>
          <p:nvPr>
            <p:ph type="title"/>
          </p:nvPr>
        </p:nvSpPr>
        <p:spPr>
          <a:xfrm>
            <a:off x="838206" y="365136"/>
            <a:ext cx="10515599" cy="1325564"/>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9" name="Google Shape;229;p58"/>
          <p:cNvSpPr txBox="1"/>
          <p:nvPr>
            <p:ph idx="1" type="body"/>
          </p:nvPr>
        </p:nvSpPr>
        <p:spPr>
          <a:xfrm rot="5400000">
            <a:off x="3920337" y="-1256506"/>
            <a:ext cx="4351337" cy="1051559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89"/>
              </a:spcBef>
              <a:spcAft>
                <a:spcPts val="0"/>
              </a:spcAft>
              <a:buClr>
                <a:schemeClr val="dk1"/>
              </a:buClr>
              <a:buSzPts val="1800"/>
              <a:buChar char="•"/>
              <a:defRPr/>
            </a:lvl1pPr>
            <a:lvl2pPr indent="-342900" lvl="1" marL="914400" algn="l">
              <a:lnSpc>
                <a:spcPct val="90000"/>
              </a:lnSpc>
              <a:spcBef>
                <a:spcPts val="444"/>
              </a:spcBef>
              <a:spcAft>
                <a:spcPts val="0"/>
              </a:spcAft>
              <a:buClr>
                <a:schemeClr val="dk1"/>
              </a:buClr>
              <a:buSzPts val="1800"/>
              <a:buChar char="•"/>
              <a:defRPr/>
            </a:lvl2pPr>
            <a:lvl3pPr indent="-342900" lvl="2" marL="1371600" algn="l">
              <a:lnSpc>
                <a:spcPct val="90000"/>
              </a:lnSpc>
              <a:spcBef>
                <a:spcPts val="444"/>
              </a:spcBef>
              <a:spcAft>
                <a:spcPts val="0"/>
              </a:spcAft>
              <a:buClr>
                <a:schemeClr val="dk1"/>
              </a:buClr>
              <a:buSzPts val="1800"/>
              <a:buChar char="•"/>
              <a:defRPr/>
            </a:lvl3pPr>
            <a:lvl4pPr indent="-342900" lvl="3" marL="1828800" algn="l">
              <a:lnSpc>
                <a:spcPct val="90000"/>
              </a:lnSpc>
              <a:spcBef>
                <a:spcPts val="444"/>
              </a:spcBef>
              <a:spcAft>
                <a:spcPts val="0"/>
              </a:spcAft>
              <a:buClr>
                <a:schemeClr val="dk1"/>
              </a:buClr>
              <a:buSzPts val="1800"/>
              <a:buChar char="•"/>
              <a:defRPr/>
            </a:lvl4pPr>
            <a:lvl5pPr indent="-342900" lvl="4" marL="2286000" algn="l">
              <a:lnSpc>
                <a:spcPct val="90000"/>
              </a:lnSpc>
              <a:spcBef>
                <a:spcPts val="444"/>
              </a:spcBef>
              <a:spcAft>
                <a:spcPts val="0"/>
              </a:spcAft>
              <a:buClr>
                <a:schemeClr val="dk1"/>
              </a:buClr>
              <a:buSzPts val="1800"/>
              <a:buChar char="•"/>
              <a:defRPr/>
            </a:lvl5pPr>
            <a:lvl6pPr indent="-342900" lvl="5" marL="2743200" algn="l">
              <a:lnSpc>
                <a:spcPct val="90000"/>
              </a:lnSpc>
              <a:spcBef>
                <a:spcPts val="444"/>
              </a:spcBef>
              <a:spcAft>
                <a:spcPts val="0"/>
              </a:spcAft>
              <a:buClr>
                <a:schemeClr val="dk1"/>
              </a:buClr>
              <a:buSzPts val="1800"/>
              <a:buChar char="•"/>
              <a:defRPr/>
            </a:lvl6pPr>
            <a:lvl7pPr indent="-342900" lvl="6" marL="3200400" algn="l">
              <a:lnSpc>
                <a:spcPct val="90000"/>
              </a:lnSpc>
              <a:spcBef>
                <a:spcPts val="444"/>
              </a:spcBef>
              <a:spcAft>
                <a:spcPts val="0"/>
              </a:spcAft>
              <a:buClr>
                <a:schemeClr val="dk1"/>
              </a:buClr>
              <a:buSzPts val="1800"/>
              <a:buChar char="•"/>
              <a:defRPr/>
            </a:lvl7pPr>
            <a:lvl8pPr indent="-342900" lvl="7" marL="3657600" algn="l">
              <a:lnSpc>
                <a:spcPct val="90000"/>
              </a:lnSpc>
              <a:spcBef>
                <a:spcPts val="444"/>
              </a:spcBef>
              <a:spcAft>
                <a:spcPts val="0"/>
              </a:spcAft>
              <a:buClr>
                <a:schemeClr val="dk1"/>
              </a:buClr>
              <a:buSzPts val="1800"/>
              <a:buChar char="•"/>
              <a:defRPr/>
            </a:lvl8pPr>
            <a:lvl9pPr indent="-342900" lvl="8" marL="4114800" algn="l">
              <a:lnSpc>
                <a:spcPct val="90000"/>
              </a:lnSpc>
              <a:spcBef>
                <a:spcPts val="444"/>
              </a:spcBef>
              <a:spcAft>
                <a:spcPts val="0"/>
              </a:spcAft>
              <a:buClr>
                <a:schemeClr val="dk1"/>
              </a:buClr>
              <a:buSzPts val="1800"/>
              <a:buChar char="•"/>
              <a:defRPr/>
            </a:lvl9pPr>
          </a:lstStyle>
          <a:p/>
        </p:txBody>
      </p:sp>
      <p:sp>
        <p:nvSpPr>
          <p:cNvPr id="230" name="Google Shape;230;p58"/>
          <p:cNvSpPr txBox="1"/>
          <p:nvPr>
            <p:ph idx="10" type="dt"/>
          </p:nvPr>
        </p:nvSpPr>
        <p:spPr>
          <a:xfrm>
            <a:off x="838210" y="6356361"/>
            <a:ext cx="2743199" cy="3651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1" name="Google Shape;231;p58"/>
          <p:cNvSpPr txBox="1"/>
          <p:nvPr>
            <p:ph idx="11" type="ftr"/>
          </p:nvPr>
        </p:nvSpPr>
        <p:spPr>
          <a:xfrm>
            <a:off x="4038605" y="6356361"/>
            <a:ext cx="4114798" cy="365126"/>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2" name="Google Shape;232;p58"/>
          <p:cNvSpPr txBox="1"/>
          <p:nvPr>
            <p:ph idx="12" type="sldNum"/>
          </p:nvPr>
        </p:nvSpPr>
        <p:spPr>
          <a:xfrm>
            <a:off x="8610610" y="6356361"/>
            <a:ext cx="2743199" cy="3651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33" name="Shape 233"/>
        <p:cNvGrpSpPr/>
        <p:nvPr/>
      </p:nvGrpSpPr>
      <p:grpSpPr>
        <a:xfrm>
          <a:off x="0" y="0"/>
          <a:ext cx="0" cy="0"/>
          <a:chOff x="0" y="0"/>
          <a:chExt cx="0" cy="0"/>
        </a:xfrm>
      </p:grpSpPr>
      <p:sp>
        <p:nvSpPr>
          <p:cNvPr id="234" name="Google Shape;234;p59"/>
          <p:cNvSpPr txBox="1"/>
          <p:nvPr>
            <p:ph type="title"/>
          </p:nvPr>
        </p:nvSpPr>
        <p:spPr>
          <a:xfrm rot="5400000">
            <a:off x="7133438" y="1956605"/>
            <a:ext cx="5811838" cy="2628899"/>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5" name="Google Shape;235;p59"/>
          <p:cNvSpPr txBox="1"/>
          <p:nvPr>
            <p:ph idx="1" type="body"/>
          </p:nvPr>
        </p:nvSpPr>
        <p:spPr>
          <a:xfrm rot="5400000">
            <a:off x="1799440" y="-596095"/>
            <a:ext cx="5811838" cy="773430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889"/>
              </a:spcBef>
              <a:spcAft>
                <a:spcPts val="0"/>
              </a:spcAft>
              <a:buClr>
                <a:schemeClr val="dk1"/>
              </a:buClr>
              <a:buSzPts val="1800"/>
              <a:buChar char="•"/>
              <a:defRPr/>
            </a:lvl1pPr>
            <a:lvl2pPr indent="-342900" lvl="1" marL="914400" algn="l">
              <a:lnSpc>
                <a:spcPct val="90000"/>
              </a:lnSpc>
              <a:spcBef>
                <a:spcPts val="444"/>
              </a:spcBef>
              <a:spcAft>
                <a:spcPts val="0"/>
              </a:spcAft>
              <a:buClr>
                <a:schemeClr val="dk1"/>
              </a:buClr>
              <a:buSzPts val="1800"/>
              <a:buChar char="•"/>
              <a:defRPr/>
            </a:lvl2pPr>
            <a:lvl3pPr indent="-342900" lvl="2" marL="1371600" algn="l">
              <a:lnSpc>
                <a:spcPct val="90000"/>
              </a:lnSpc>
              <a:spcBef>
                <a:spcPts val="444"/>
              </a:spcBef>
              <a:spcAft>
                <a:spcPts val="0"/>
              </a:spcAft>
              <a:buClr>
                <a:schemeClr val="dk1"/>
              </a:buClr>
              <a:buSzPts val="1800"/>
              <a:buChar char="•"/>
              <a:defRPr/>
            </a:lvl3pPr>
            <a:lvl4pPr indent="-342900" lvl="3" marL="1828800" algn="l">
              <a:lnSpc>
                <a:spcPct val="90000"/>
              </a:lnSpc>
              <a:spcBef>
                <a:spcPts val="444"/>
              </a:spcBef>
              <a:spcAft>
                <a:spcPts val="0"/>
              </a:spcAft>
              <a:buClr>
                <a:schemeClr val="dk1"/>
              </a:buClr>
              <a:buSzPts val="1800"/>
              <a:buChar char="•"/>
              <a:defRPr/>
            </a:lvl4pPr>
            <a:lvl5pPr indent="-342900" lvl="4" marL="2286000" algn="l">
              <a:lnSpc>
                <a:spcPct val="90000"/>
              </a:lnSpc>
              <a:spcBef>
                <a:spcPts val="444"/>
              </a:spcBef>
              <a:spcAft>
                <a:spcPts val="0"/>
              </a:spcAft>
              <a:buClr>
                <a:schemeClr val="dk1"/>
              </a:buClr>
              <a:buSzPts val="1800"/>
              <a:buChar char="•"/>
              <a:defRPr/>
            </a:lvl5pPr>
            <a:lvl6pPr indent="-342900" lvl="5" marL="2743200" algn="l">
              <a:lnSpc>
                <a:spcPct val="90000"/>
              </a:lnSpc>
              <a:spcBef>
                <a:spcPts val="444"/>
              </a:spcBef>
              <a:spcAft>
                <a:spcPts val="0"/>
              </a:spcAft>
              <a:buClr>
                <a:schemeClr val="dk1"/>
              </a:buClr>
              <a:buSzPts val="1800"/>
              <a:buChar char="•"/>
              <a:defRPr/>
            </a:lvl6pPr>
            <a:lvl7pPr indent="-342900" lvl="6" marL="3200400" algn="l">
              <a:lnSpc>
                <a:spcPct val="90000"/>
              </a:lnSpc>
              <a:spcBef>
                <a:spcPts val="444"/>
              </a:spcBef>
              <a:spcAft>
                <a:spcPts val="0"/>
              </a:spcAft>
              <a:buClr>
                <a:schemeClr val="dk1"/>
              </a:buClr>
              <a:buSzPts val="1800"/>
              <a:buChar char="•"/>
              <a:defRPr/>
            </a:lvl7pPr>
            <a:lvl8pPr indent="-342900" lvl="7" marL="3657600" algn="l">
              <a:lnSpc>
                <a:spcPct val="90000"/>
              </a:lnSpc>
              <a:spcBef>
                <a:spcPts val="444"/>
              </a:spcBef>
              <a:spcAft>
                <a:spcPts val="0"/>
              </a:spcAft>
              <a:buClr>
                <a:schemeClr val="dk1"/>
              </a:buClr>
              <a:buSzPts val="1800"/>
              <a:buChar char="•"/>
              <a:defRPr/>
            </a:lvl8pPr>
            <a:lvl9pPr indent="-342900" lvl="8" marL="4114800" algn="l">
              <a:lnSpc>
                <a:spcPct val="90000"/>
              </a:lnSpc>
              <a:spcBef>
                <a:spcPts val="444"/>
              </a:spcBef>
              <a:spcAft>
                <a:spcPts val="0"/>
              </a:spcAft>
              <a:buClr>
                <a:schemeClr val="dk1"/>
              </a:buClr>
              <a:buSzPts val="1800"/>
              <a:buChar char="•"/>
              <a:defRPr/>
            </a:lvl9pPr>
          </a:lstStyle>
          <a:p/>
        </p:txBody>
      </p:sp>
      <p:sp>
        <p:nvSpPr>
          <p:cNvPr id="236" name="Google Shape;236;p59"/>
          <p:cNvSpPr txBox="1"/>
          <p:nvPr>
            <p:ph idx="10" type="dt"/>
          </p:nvPr>
        </p:nvSpPr>
        <p:spPr>
          <a:xfrm>
            <a:off x="838210" y="6356361"/>
            <a:ext cx="2743199" cy="365126"/>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7" name="Google Shape;237;p59"/>
          <p:cNvSpPr txBox="1"/>
          <p:nvPr>
            <p:ph idx="11" type="ftr"/>
          </p:nvPr>
        </p:nvSpPr>
        <p:spPr>
          <a:xfrm>
            <a:off x="4038605" y="6356361"/>
            <a:ext cx="4114798" cy="365126"/>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8" name="Google Shape;238;p59"/>
          <p:cNvSpPr txBox="1"/>
          <p:nvPr>
            <p:ph idx="12" type="sldNum"/>
          </p:nvPr>
        </p:nvSpPr>
        <p:spPr>
          <a:xfrm>
            <a:off x="8610610" y="6356361"/>
            <a:ext cx="2743199" cy="365126"/>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5" name="Shape 245"/>
        <p:cNvGrpSpPr/>
        <p:nvPr/>
      </p:nvGrpSpPr>
      <p:grpSpPr>
        <a:xfrm>
          <a:off x="0" y="0"/>
          <a:ext cx="0" cy="0"/>
          <a:chOff x="0" y="0"/>
          <a:chExt cx="0" cy="0"/>
        </a:xfrm>
      </p:grpSpPr>
      <p:sp>
        <p:nvSpPr>
          <p:cNvPr id="246" name="Google Shape;246;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7" name="Google Shape;247;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 name="Google Shape;248;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9" name="Google Shape;249;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0" name="Google Shape;250;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1" name="Shape 251"/>
        <p:cNvGrpSpPr/>
        <p:nvPr/>
      </p:nvGrpSpPr>
      <p:grpSpPr>
        <a:xfrm>
          <a:off x="0" y="0"/>
          <a:ext cx="0" cy="0"/>
          <a:chOff x="0" y="0"/>
          <a:chExt cx="0" cy="0"/>
        </a:xfrm>
      </p:grpSpPr>
      <p:sp>
        <p:nvSpPr>
          <p:cNvPr id="252" name="Google Shape;252;p4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3" name="Google Shape;253;p4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4" name="Google Shape;254;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5" name="Google Shape;255;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6" name="Google Shape;256;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7" name="Shape 257"/>
        <p:cNvGrpSpPr/>
        <p:nvPr/>
      </p:nvGrpSpPr>
      <p:grpSpPr>
        <a:xfrm>
          <a:off x="0" y="0"/>
          <a:ext cx="0" cy="0"/>
          <a:chOff x="0" y="0"/>
          <a:chExt cx="0" cy="0"/>
        </a:xfrm>
      </p:grpSpPr>
      <p:sp>
        <p:nvSpPr>
          <p:cNvPr id="258" name="Google Shape;258;p4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9" name="Google Shape;259;p4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0" name="Google Shape;260;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1" name="Google Shape;261;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2" name="Google Shape;262;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3" name="Shape 263"/>
        <p:cNvGrpSpPr/>
        <p:nvPr/>
      </p:nvGrpSpPr>
      <p:grpSpPr>
        <a:xfrm>
          <a:off x="0" y="0"/>
          <a:ext cx="0" cy="0"/>
          <a:chOff x="0" y="0"/>
          <a:chExt cx="0" cy="0"/>
        </a:xfrm>
      </p:grpSpPr>
      <p:sp>
        <p:nvSpPr>
          <p:cNvPr id="264" name="Google Shape;264;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5" name="Google Shape;265;p4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 name="Google Shape;266;p4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7" name="Google Shape;267;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8" name="Google Shape;268;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9" name="Google Shape;269;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70" name="Shape 270"/>
        <p:cNvGrpSpPr/>
        <p:nvPr/>
      </p:nvGrpSpPr>
      <p:grpSpPr>
        <a:xfrm>
          <a:off x="0" y="0"/>
          <a:ext cx="0" cy="0"/>
          <a:chOff x="0" y="0"/>
          <a:chExt cx="0" cy="0"/>
        </a:xfrm>
      </p:grpSpPr>
      <p:sp>
        <p:nvSpPr>
          <p:cNvPr id="271" name="Google Shape;271;p4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2" name="Google Shape;272;p4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73" name="Google Shape;273;p4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 name="Google Shape;274;p4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75" name="Google Shape;275;p4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6" name="Google Shape;276;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7" name="Google Shape;277;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8" name="Google Shape;278;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9" name="Shape 279"/>
        <p:cNvGrpSpPr/>
        <p:nvPr/>
      </p:nvGrpSpPr>
      <p:grpSpPr>
        <a:xfrm>
          <a:off x="0" y="0"/>
          <a:ext cx="0" cy="0"/>
          <a:chOff x="0" y="0"/>
          <a:chExt cx="0" cy="0"/>
        </a:xfrm>
      </p:grpSpPr>
      <p:sp>
        <p:nvSpPr>
          <p:cNvPr id="280" name="Google Shape;280;p4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1" name="Google Shape;281;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2" name="Google Shape;282;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3" name="Google Shape;283;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2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4" name="Shape 284"/>
        <p:cNvGrpSpPr/>
        <p:nvPr/>
      </p:nvGrpSpPr>
      <p:grpSpPr>
        <a:xfrm>
          <a:off x="0" y="0"/>
          <a:ext cx="0" cy="0"/>
          <a:chOff x="0" y="0"/>
          <a:chExt cx="0" cy="0"/>
        </a:xfrm>
      </p:grpSpPr>
      <p:sp>
        <p:nvSpPr>
          <p:cNvPr id="285" name="Google Shape;285;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6" name="Google Shape;286;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7" name="Google Shape;287;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88" name="Shape 288"/>
        <p:cNvGrpSpPr/>
        <p:nvPr/>
      </p:nvGrpSpPr>
      <p:grpSpPr>
        <a:xfrm>
          <a:off x="0" y="0"/>
          <a:ext cx="0" cy="0"/>
          <a:chOff x="0" y="0"/>
          <a:chExt cx="0" cy="0"/>
        </a:xfrm>
      </p:grpSpPr>
      <p:sp>
        <p:nvSpPr>
          <p:cNvPr id="289" name="Google Shape;289;p4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0" name="Google Shape;290;p4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91" name="Google Shape;291;p4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2" name="Google Shape;292;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3" name="Google Shape;293;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4" name="Google Shape;294;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95" name="Shape 295"/>
        <p:cNvGrpSpPr/>
        <p:nvPr/>
      </p:nvGrpSpPr>
      <p:grpSpPr>
        <a:xfrm>
          <a:off x="0" y="0"/>
          <a:ext cx="0" cy="0"/>
          <a:chOff x="0" y="0"/>
          <a:chExt cx="0" cy="0"/>
        </a:xfrm>
      </p:grpSpPr>
      <p:sp>
        <p:nvSpPr>
          <p:cNvPr id="296" name="Google Shape;296;p4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7" name="Google Shape;297;p47"/>
          <p:cNvSpPr/>
          <p:nvPr>
            <p:ph idx="2" type="pic"/>
          </p:nvPr>
        </p:nvSpPr>
        <p:spPr>
          <a:xfrm>
            <a:off x="5183188" y="987425"/>
            <a:ext cx="6172200" cy="4873625"/>
          </a:xfrm>
          <a:prstGeom prst="rect">
            <a:avLst/>
          </a:prstGeom>
          <a:noFill/>
          <a:ln>
            <a:noFill/>
          </a:ln>
        </p:spPr>
      </p:sp>
      <p:sp>
        <p:nvSpPr>
          <p:cNvPr id="298" name="Google Shape;298;p4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99" name="Google Shape;299;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0" name="Google Shape;300;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1" name="Google Shape;301;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02" name="Shape 302"/>
        <p:cNvGrpSpPr/>
        <p:nvPr/>
      </p:nvGrpSpPr>
      <p:grpSpPr>
        <a:xfrm>
          <a:off x="0" y="0"/>
          <a:ext cx="0" cy="0"/>
          <a:chOff x="0" y="0"/>
          <a:chExt cx="0" cy="0"/>
        </a:xfrm>
      </p:grpSpPr>
      <p:sp>
        <p:nvSpPr>
          <p:cNvPr id="303" name="Google Shape;303;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4" name="Google Shape;304;p4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 name="Google Shape;305;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6" name="Google Shape;306;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7" name="Google Shape;307;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08" name="Shape 308"/>
        <p:cNvGrpSpPr/>
        <p:nvPr/>
      </p:nvGrpSpPr>
      <p:grpSpPr>
        <a:xfrm>
          <a:off x="0" y="0"/>
          <a:ext cx="0" cy="0"/>
          <a:chOff x="0" y="0"/>
          <a:chExt cx="0" cy="0"/>
        </a:xfrm>
      </p:grpSpPr>
      <p:sp>
        <p:nvSpPr>
          <p:cNvPr id="309" name="Google Shape;309;p4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0" name="Google Shape;310;p4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 name="Google Shape;311;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2" name="Google Shape;312;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3" name="Google Shape;313;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2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2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2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2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2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2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27"/>
          <p:cNvSpPr/>
          <p:nvPr>
            <p:ph idx="2" type="pic"/>
          </p:nvPr>
        </p:nvSpPr>
        <p:spPr>
          <a:xfrm>
            <a:off x="5183188" y="987425"/>
            <a:ext cx="6172200" cy="4873625"/>
          </a:xfrm>
          <a:prstGeom prst="rect">
            <a:avLst/>
          </a:prstGeom>
          <a:noFill/>
          <a:ln>
            <a:noFill/>
          </a:ln>
        </p:spPr>
      </p:sp>
      <p:sp>
        <p:nvSpPr>
          <p:cNvPr id="68" name="Google Shape;68;p2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2.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11" Type="http://schemas.openxmlformats.org/officeDocument/2006/relationships/slideLayout" Target="../slideLayouts/slideLayout44.xml"/><Relationship Id="rId10" Type="http://schemas.openxmlformats.org/officeDocument/2006/relationships/slideLayout" Target="../slideLayouts/slideLayout43.xml"/><Relationship Id="rId12" Type="http://schemas.openxmlformats.org/officeDocument/2006/relationships/theme" Target="../theme/theme5.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4" name="Shape 84"/>
        <p:cNvGrpSpPr/>
        <p:nvPr/>
      </p:nvGrpSpPr>
      <p:grpSpPr>
        <a:xfrm>
          <a:off x="0" y="0"/>
          <a:ext cx="0" cy="0"/>
          <a:chOff x="0" y="0"/>
          <a:chExt cx="0" cy="0"/>
        </a:xfrm>
      </p:grpSpPr>
      <p:sp>
        <p:nvSpPr>
          <p:cNvPr id="85" name="Google Shape;85;p1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86" name="Google Shape;86;p14"/>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7" name="Google Shape;87;p14"/>
          <p:cNvSpPr txBox="1"/>
          <p:nvPr>
            <p:ph idx="10" type="dt"/>
          </p:nvPr>
        </p:nvSpPr>
        <p:spPr>
          <a:xfrm>
            <a:off x="609600" y="6356351"/>
            <a:ext cx="28448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8" name="Google Shape;88;p14"/>
          <p:cNvSpPr txBox="1"/>
          <p:nvPr>
            <p:ph idx="11" type="ftr"/>
          </p:nvPr>
        </p:nvSpPr>
        <p:spPr>
          <a:xfrm>
            <a:off x="4165600" y="6356351"/>
            <a:ext cx="3860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9" name="Google Shape;89;p14"/>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rgbClr val="888888"/>
                </a:solidFill>
                <a:latin typeface="Calibri"/>
                <a:ea typeface="Calibri"/>
                <a:cs typeface="Calibri"/>
                <a:sym typeface="Calibri"/>
              </a:defRPr>
            </a:lvl1pPr>
            <a:lvl2pPr indent="0" lvl="1" marL="0" marR="0" rtl="0" algn="r">
              <a:spcBef>
                <a:spcPts val="0"/>
              </a:spcBef>
              <a:spcAft>
                <a:spcPts val="0"/>
              </a:spcAft>
              <a:buNone/>
              <a:defRPr b="0" i="0" sz="1200" u="none" cap="none" strike="noStrike">
                <a:solidFill>
                  <a:srgbClr val="888888"/>
                </a:solidFill>
                <a:latin typeface="Calibri"/>
                <a:ea typeface="Calibri"/>
                <a:cs typeface="Calibri"/>
                <a:sym typeface="Calibri"/>
              </a:defRPr>
            </a:lvl2pPr>
            <a:lvl3pPr indent="0" lvl="2" marL="0" marR="0" rtl="0" algn="r">
              <a:spcBef>
                <a:spcPts val="0"/>
              </a:spcBef>
              <a:spcAft>
                <a:spcPts val="0"/>
              </a:spcAft>
              <a:buNone/>
              <a:defRPr b="0" i="0" sz="1200" u="none" cap="none" strike="noStrike">
                <a:solidFill>
                  <a:srgbClr val="888888"/>
                </a:solidFill>
                <a:latin typeface="Calibri"/>
                <a:ea typeface="Calibri"/>
                <a:cs typeface="Calibri"/>
                <a:sym typeface="Calibri"/>
              </a:defRPr>
            </a:lvl3pPr>
            <a:lvl4pPr indent="0" lvl="3" marL="0" marR="0" rtl="0" algn="r">
              <a:spcBef>
                <a:spcPts val="0"/>
              </a:spcBef>
              <a:spcAft>
                <a:spcPts val="0"/>
              </a:spcAft>
              <a:buNone/>
              <a:defRPr b="0" i="0" sz="1200" u="none" cap="none" strike="noStrike">
                <a:solidFill>
                  <a:srgbClr val="888888"/>
                </a:solidFill>
                <a:latin typeface="Calibri"/>
                <a:ea typeface="Calibri"/>
                <a:cs typeface="Calibri"/>
                <a:sym typeface="Calibri"/>
              </a:defRPr>
            </a:lvl4pPr>
            <a:lvl5pPr indent="0" lvl="4" marL="0" marR="0" rtl="0" algn="r">
              <a:spcBef>
                <a:spcPts val="0"/>
              </a:spcBef>
              <a:spcAft>
                <a:spcPts val="0"/>
              </a:spcAft>
              <a:buNone/>
              <a:defRPr b="0" i="0" sz="1200" u="none" cap="none" strike="noStrike">
                <a:solidFill>
                  <a:srgbClr val="888888"/>
                </a:solidFill>
                <a:latin typeface="Calibri"/>
                <a:ea typeface="Calibri"/>
                <a:cs typeface="Calibri"/>
                <a:sym typeface="Calibri"/>
              </a:defRPr>
            </a:lvl5pPr>
            <a:lvl6pPr indent="0" lvl="5" marL="0" marR="0" rtl="0" algn="r">
              <a:spcBef>
                <a:spcPts val="0"/>
              </a:spcBef>
              <a:spcAft>
                <a:spcPts val="0"/>
              </a:spcAft>
              <a:buNone/>
              <a:defRPr b="0" i="0" sz="1200" u="none" cap="none" strike="noStrike">
                <a:solidFill>
                  <a:srgbClr val="888888"/>
                </a:solidFill>
                <a:latin typeface="Calibri"/>
                <a:ea typeface="Calibri"/>
                <a:cs typeface="Calibri"/>
                <a:sym typeface="Calibri"/>
              </a:defRPr>
            </a:lvl6pPr>
            <a:lvl7pPr indent="0" lvl="6" marL="0" marR="0" rtl="0" algn="r">
              <a:spcBef>
                <a:spcPts val="0"/>
              </a:spcBef>
              <a:spcAft>
                <a:spcPts val="0"/>
              </a:spcAft>
              <a:buNone/>
              <a:defRPr b="0" i="0" sz="1200" u="none" cap="none" strike="noStrike">
                <a:solidFill>
                  <a:srgbClr val="888888"/>
                </a:solidFill>
                <a:latin typeface="Calibri"/>
                <a:ea typeface="Calibri"/>
                <a:cs typeface="Calibri"/>
                <a:sym typeface="Calibri"/>
              </a:defRPr>
            </a:lvl7pPr>
            <a:lvl8pPr indent="0" lvl="7" marL="0" marR="0" rtl="0" algn="r">
              <a:spcBef>
                <a:spcPts val="0"/>
              </a:spcBef>
              <a:spcAft>
                <a:spcPts val="0"/>
              </a:spcAft>
              <a:buNone/>
              <a:defRPr b="0" i="0" sz="1200" u="none" cap="none" strike="noStrike">
                <a:solidFill>
                  <a:srgbClr val="888888"/>
                </a:solidFill>
                <a:latin typeface="Calibri"/>
                <a:ea typeface="Calibri"/>
                <a:cs typeface="Calibri"/>
                <a:sym typeface="Calibri"/>
              </a:defRPr>
            </a:lvl8pPr>
            <a:lvl9pPr indent="0" lvl="8" marL="0" marR="0" rtl="0" algn="r">
              <a:spcBef>
                <a:spcPts val="0"/>
              </a:spcBef>
              <a:spcAft>
                <a:spcPts val="0"/>
              </a:spcAft>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mc:Choice Requires="p14">
      <p:transition p14:dur="10">
        <p:fade/>
      </p:transition>
    </mc:Choice>
    <mc:Fallback>
      <p:transition>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0"/>
          </a:schemeClr>
        </a:solidFill>
      </p:bgPr>
    </p:bg>
    <p:spTree>
      <p:nvGrpSpPr>
        <p:cNvPr id="164" name="Shape 164"/>
        <p:cNvGrpSpPr/>
        <p:nvPr/>
      </p:nvGrpSpPr>
      <p:grpSpPr>
        <a:xfrm>
          <a:off x="0" y="0"/>
          <a:ext cx="0" cy="0"/>
          <a:chOff x="0" y="0"/>
          <a:chExt cx="0" cy="0"/>
        </a:xfrm>
      </p:grpSpPr>
      <p:sp>
        <p:nvSpPr>
          <p:cNvPr id="165" name="Google Shape;165;p17"/>
          <p:cNvSpPr txBox="1"/>
          <p:nvPr>
            <p:ph type="title"/>
          </p:nvPr>
        </p:nvSpPr>
        <p:spPr>
          <a:xfrm>
            <a:off x="838206" y="365136"/>
            <a:ext cx="10515599" cy="1325564"/>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912"/>
              <a:buFont typeface="Calibri"/>
              <a:buNone/>
              <a:defRPr b="0" i="0" sz="3912"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6" name="Google Shape;166;p17"/>
          <p:cNvSpPr txBox="1"/>
          <p:nvPr>
            <p:ph idx="1" type="body"/>
          </p:nvPr>
        </p:nvSpPr>
        <p:spPr>
          <a:xfrm>
            <a:off x="838206" y="1825625"/>
            <a:ext cx="10515599" cy="4351337"/>
          </a:xfrm>
          <a:prstGeom prst="rect">
            <a:avLst/>
          </a:prstGeom>
          <a:noFill/>
          <a:ln>
            <a:noFill/>
          </a:ln>
        </p:spPr>
        <p:txBody>
          <a:bodyPr anchorCtr="0" anchor="t" bIns="45700" lIns="91425" spcFirstLastPara="1" rIns="91425" wrap="square" tIns="45700">
            <a:normAutofit/>
          </a:bodyPr>
          <a:lstStyle>
            <a:lvl1pPr indent="-386651" lvl="0" marL="457200" marR="0" rtl="0" algn="l">
              <a:lnSpc>
                <a:spcPct val="90000"/>
              </a:lnSpc>
              <a:spcBef>
                <a:spcPts val="889"/>
              </a:spcBef>
              <a:spcAft>
                <a:spcPts val="0"/>
              </a:spcAft>
              <a:buClr>
                <a:schemeClr val="dk1"/>
              </a:buClr>
              <a:buSzPts val="2489"/>
              <a:buFont typeface="Arial"/>
              <a:buChar char="•"/>
              <a:defRPr b="0" i="0" sz="2489" u="none" cap="none" strike="noStrike">
                <a:solidFill>
                  <a:schemeClr val="dk1"/>
                </a:solidFill>
                <a:latin typeface="Calibri"/>
                <a:ea typeface="Calibri"/>
                <a:cs typeface="Calibri"/>
                <a:sym typeface="Calibri"/>
              </a:defRPr>
            </a:lvl1pPr>
            <a:lvl2pPr indent="-364108" lvl="1" marL="914400" marR="0" rtl="0" algn="l">
              <a:lnSpc>
                <a:spcPct val="90000"/>
              </a:lnSpc>
              <a:spcBef>
                <a:spcPts val="444"/>
              </a:spcBef>
              <a:spcAft>
                <a:spcPts val="0"/>
              </a:spcAft>
              <a:buClr>
                <a:schemeClr val="dk1"/>
              </a:buClr>
              <a:buSzPts val="2134"/>
              <a:buFont typeface="Arial"/>
              <a:buChar char="•"/>
              <a:defRPr b="0" i="0" sz="2134" u="none" cap="none" strike="noStrike">
                <a:solidFill>
                  <a:schemeClr val="dk1"/>
                </a:solidFill>
                <a:latin typeface="Calibri"/>
                <a:ea typeface="Calibri"/>
                <a:cs typeface="Calibri"/>
                <a:sym typeface="Calibri"/>
              </a:defRPr>
            </a:lvl2pPr>
            <a:lvl3pPr indent="-341503" lvl="2" marL="1371600" marR="0" rtl="0" algn="l">
              <a:lnSpc>
                <a:spcPct val="90000"/>
              </a:lnSpc>
              <a:spcBef>
                <a:spcPts val="444"/>
              </a:spcBef>
              <a:spcAft>
                <a:spcPts val="0"/>
              </a:spcAft>
              <a:buClr>
                <a:schemeClr val="dk1"/>
              </a:buClr>
              <a:buSzPts val="1778"/>
              <a:buFont typeface="Arial"/>
              <a:buChar char="•"/>
              <a:defRPr b="0" i="0" sz="1778" u="none" cap="none" strike="noStrike">
                <a:solidFill>
                  <a:schemeClr val="dk1"/>
                </a:solidFill>
                <a:latin typeface="Calibri"/>
                <a:ea typeface="Calibri"/>
                <a:cs typeface="Calibri"/>
                <a:sym typeface="Calibri"/>
              </a:defRPr>
            </a:lvl3pPr>
            <a:lvl4pPr indent="-330200" lvl="3" marL="1828800" marR="0" rtl="0" algn="l">
              <a:lnSpc>
                <a:spcPct val="90000"/>
              </a:lnSpc>
              <a:spcBef>
                <a:spcPts val="444"/>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330200" lvl="4" marL="2286000" marR="0" rtl="0" algn="l">
              <a:lnSpc>
                <a:spcPct val="90000"/>
              </a:lnSpc>
              <a:spcBef>
                <a:spcPts val="444"/>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330200" lvl="5" marL="2743200" marR="0" rtl="0" algn="l">
              <a:lnSpc>
                <a:spcPct val="90000"/>
              </a:lnSpc>
              <a:spcBef>
                <a:spcPts val="444"/>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90000"/>
              </a:lnSpc>
              <a:spcBef>
                <a:spcPts val="444"/>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90000"/>
              </a:lnSpc>
              <a:spcBef>
                <a:spcPts val="444"/>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90000"/>
              </a:lnSpc>
              <a:spcBef>
                <a:spcPts val="444"/>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67" name="Google Shape;167;p17"/>
          <p:cNvSpPr txBox="1"/>
          <p:nvPr>
            <p:ph idx="10" type="dt"/>
          </p:nvPr>
        </p:nvSpPr>
        <p:spPr>
          <a:xfrm>
            <a:off x="838210" y="6356361"/>
            <a:ext cx="2743199" cy="365126"/>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067">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8" name="Google Shape;168;p17"/>
          <p:cNvSpPr txBox="1"/>
          <p:nvPr>
            <p:ph idx="11" type="ftr"/>
          </p:nvPr>
        </p:nvSpPr>
        <p:spPr>
          <a:xfrm>
            <a:off x="4038605" y="6356361"/>
            <a:ext cx="4114798" cy="365126"/>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067">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9" name="Google Shape;169;p17"/>
          <p:cNvSpPr txBox="1"/>
          <p:nvPr>
            <p:ph idx="12" type="sldNum"/>
          </p:nvPr>
        </p:nvSpPr>
        <p:spPr>
          <a:xfrm>
            <a:off x="8610610" y="6356361"/>
            <a:ext cx="2743199" cy="365126"/>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067">
                <a:solidFill>
                  <a:srgbClr val="888888"/>
                </a:solidFill>
                <a:latin typeface="Calibri"/>
                <a:ea typeface="Calibri"/>
                <a:cs typeface="Calibri"/>
                <a:sym typeface="Calibri"/>
              </a:defRPr>
            </a:lvl1pPr>
            <a:lvl2pPr indent="0" lvl="1" marL="0" marR="0" rtl="0" algn="r">
              <a:spcBef>
                <a:spcPts val="0"/>
              </a:spcBef>
              <a:buNone/>
              <a:defRPr sz="1067">
                <a:solidFill>
                  <a:srgbClr val="888888"/>
                </a:solidFill>
                <a:latin typeface="Calibri"/>
                <a:ea typeface="Calibri"/>
                <a:cs typeface="Calibri"/>
                <a:sym typeface="Calibri"/>
              </a:defRPr>
            </a:lvl2pPr>
            <a:lvl3pPr indent="0" lvl="2" marL="0" marR="0" rtl="0" algn="r">
              <a:spcBef>
                <a:spcPts val="0"/>
              </a:spcBef>
              <a:buNone/>
              <a:defRPr sz="1067">
                <a:solidFill>
                  <a:srgbClr val="888888"/>
                </a:solidFill>
                <a:latin typeface="Calibri"/>
                <a:ea typeface="Calibri"/>
                <a:cs typeface="Calibri"/>
                <a:sym typeface="Calibri"/>
              </a:defRPr>
            </a:lvl3pPr>
            <a:lvl4pPr indent="0" lvl="3" marL="0" marR="0" rtl="0" algn="r">
              <a:spcBef>
                <a:spcPts val="0"/>
              </a:spcBef>
              <a:buNone/>
              <a:defRPr sz="1067">
                <a:solidFill>
                  <a:srgbClr val="888888"/>
                </a:solidFill>
                <a:latin typeface="Calibri"/>
                <a:ea typeface="Calibri"/>
                <a:cs typeface="Calibri"/>
                <a:sym typeface="Calibri"/>
              </a:defRPr>
            </a:lvl4pPr>
            <a:lvl5pPr indent="0" lvl="4" marL="0" marR="0" rtl="0" algn="r">
              <a:spcBef>
                <a:spcPts val="0"/>
              </a:spcBef>
              <a:buNone/>
              <a:defRPr sz="1067">
                <a:solidFill>
                  <a:srgbClr val="888888"/>
                </a:solidFill>
                <a:latin typeface="Calibri"/>
                <a:ea typeface="Calibri"/>
                <a:cs typeface="Calibri"/>
                <a:sym typeface="Calibri"/>
              </a:defRPr>
            </a:lvl5pPr>
            <a:lvl6pPr indent="0" lvl="5" marL="0" marR="0" rtl="0" algn="r">
              <a:spcBef>
                <a:spcPts val="0"/>
              </a:spcBef>
              <a:buNone/>
              <a:defRPr sz="1067">
                <a:solidFill>
                  <a:srgbClr val="888888"/>
                </a:solidFill>
                <a:latin typeface="Calibri"/>
                <a:ea typeface="Calibri"/>
                <a:cs typeface="Calibri"/>
                <a:sym typeface="Calibri"/>
              </a:defRPr>
            </a:lvl6pPr>
            <a:lvl7pPr indent="0" lvl="6" marL="0" marR="0" rtl="0" algn="r">
              <a:spcBef>
                <a:spcPts val="0"/>
              </a:spcBef>
              <a:buNone/>
              <a:defRPr sz="1067">
                <a:solidFill>
                  <a:srgbClr val="888888"/>
                </a:solidFill>
                <a:latin typeface="Calibri"/>
                <a:ea typeface="Calibri"/>
                <a:cs typeface="Calibri"/>
                <a:sym typeface="Calibri"/>
              </a:defRPr>
            </a:lvl7pPr>
            <a:lvl8pPr indent="0" lvl="7" marL="0" marR="0" rtl="0" algn="r">
              <a:spcBef>
                <a:spcPts val="0"/>
              </a:spcBef>
              <a:buNone/>
              <a:defRPr sz="1067">
                <a:solidFill>
                  <a:srgbClr val="888888"/>
                </a:solidFill>
                <a:latin typeface="Calibri"/>
                <a:ea typeface="Calibri"/>
                <a:cs typeface="Calibri"/>
                <a:sym typeface="Calibri"/>
              </a:defRPr>
            </a:lvl8pPr>
            <a:lvl9pPr indent="0" lvl="8" marL="0" marR="0" rtl="0" algn="r">
              <a:spcBef>
                <a:spcPts val="0"/>
              </a:spcBef>
              <a:buNone/>
              <a:defRPr sz="1067">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9" name="Shape 239"/>
        <p:cNvGrpSpPr/>
        <p:nvPr/>
      </p:nvGrpSpPr>
      <p:grpSpPr>
        <a:xfrm>
          <a:off x="0" y="0"/>
          <a:ext cx="0" cy="0"/>
          <a:chOff x="0" y="0"/>
          <a:chExt cx="0" cy="0"/>
        </a:xfrm>
      </p:grpSpPr>
      <p:sp>
        <p:nvSpPr>
          <p:cNvPr id="240" name="Google Shape;240;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1" name="Google Shape;241;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2" name="Google Shape;242;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3" name="Google Shape;243;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4" name="Google Shape;244;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17.png"/><Relationship Id="rId13" Type="http://schemas.openxmlformats.org/officeDocument/2006/relationships/image" Target="../media/image2.png"/><Relationship Id="rId12"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mailto:maycira@uvic.ca" TargetMode="External"/><Relationship Id="rId4" Type="http://schemas.openxmlformats.org/officeDocument/2006/relationships/hyperlink" Target="https://uvicspectral.com/" TargetMode="External"/><Relationship Id="rId9" Type="http://schemas.openxmlformats.org/officeDocument/2006/relationships/image" Target="../media/image40.png"/><Relationship Id="rId15" Type="http://schemas.openxmlformats.org/officeDocument/2006/relationships/image" Target="../media/image56.png"/><Relationship Id="rId14" Type="http://schemas.openxmlformats.org/officeDocument/2006/relationships/image" Target="../media/image13.png"/><Relationship Id="rId5" Type="http://schemas.openxmlformats.org/officeDocument/2006/relationships/image" Target="../media/image27.png"/><Relationship Id="rId6" Type="http://schemas.openxmlformats.org/officeDocument/2006/relationships/image" Target="../media/image11.png"/><Relationship Id="rId7" Type="http://schemas.openxmlformats.org/officeDocument/2006/relationships/image" Target="../media/image9.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xml"/><Relationship Id="rId3" Type="http://schemas.openxmlformats.org/officeDocument/2006/relationships/image" Target="../media/image48.png"/><Relationship Id="rId4" Type="http://schemas.openxmlformats.org/officeDocument/2006/relationships/image" Target="../media/image52.png"/><Relationship Id="rId9" Type="http://schemas.openxmlformats.org/officeDocument/2006/relationships/image" Target="../media/image53.png"/><Relationship Id="rId5" Type="http://schemas.openxmlformats.org/officeDocument/2006/relationships/image" Target="../media/image61.png"/><Relationship Id="rId6" Type="http://schemas.openxmlformats.org/officeDocument/2006/relationships/image" Target="../media/image51.png"/><Relationship Id="rId7" Type="http://schemas.openxmlformats.org/officeDocument/2006/relationships/image" Target="../media/image50.png"/><Relationship Id="rId8" Type="http://schemas.openxmlformats.org/officeDocument/2006/relationships/image" Target="../media/image49.png"/></Relationships>
</file>

<file path=ppt/slides/_rels/slide2.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17.png"/><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4.png"/><Relationship Id="rId9" Type="http://schemas.openxmlformats.org/officeDocument/2006/relationships/image" Target="../media/image15.png"/><Relationship Id="rId5" Type="http://schemas.openxmlformats.org/officeDocument/2006/relationships/image" Target="../media/image1.png"/><Relationship Id="rId6" Type="http://schemas.openxmlformats.org/officeDocument/2006/relationships/image" Target="../media/image8.png"/><Relationship Id="rId7" Type="http://schemas.openxmlformats.org/officeDocument/2006/relationships/image" Target="../media/image16.png"/><Relationship Id="rId8"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8.png"/><Relationship Id="rId4" Type="http://schemas.openxmlformats.org/officeDocument/2006/relationships/image" Target="../media/image21.png"/><Relationship Id="rId5" Type="http://schemas.openxmlformats.org/officeDocument/2006/relationships/image" Target="../media/image32.png"/><Relationship Id="rId6"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28.png"/><Relationship Id="rId7" Type="http://schemas.openxmlformats.org/officeDocument/2006/relationships/image" Target="../media/image23.png"/><Relationship Id="rId8"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0.png"/><Relationship Id="rId4" Type="http://schemas.openxmlformats.org/officeDocument/2006/relationships/image" Target="../media/image26.png"/><Relationship Id="rId5" Type="http://schemas.openxmlformats.org/officeDocument/2006/relationships/image" Target="../media/image29.png"/><Relationship Id="rId6" Type="http://schemas.openxmlformats.org/officeDocument/2006/relationships/image" Target="../media/image45.png"/><Relationship Id="rId7" Type="http://schemas.openxmlformats.org/officeDocument/2006/relationships/image" Target="../media/image24.png"/><Relationship Id="rId8"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60.png"/><Relationship Id="rId4" Type="http://schemas.openxmlformats.org/officeDocument/2006/relationships/image" Target="../media/image47.jpg"/><Relationship Id="rId5"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11" Type="http://schemas.openxmlformats.org/officeDocument/2006/relationships/image" Target="../media/image39.png"/><Relationship Id="rId10"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8.png"/><Relationship Id="rId4" Type="http://schemas.openxmlformats.org/officeDocument/2006/relationships/image" Target="../media/image33.png"/><Relationship Id="rId9" Type="http://schemas.openxmlformats.org/officeDocument/2006/relationships/image" Target="../media/image43.png"/><Relationship Id="rId5" Type="http://schemas.openxmlformats.org/officeDocument/2006/relationships/image" Target="../media/image34.png"/><Relationship Id="rId6" Type="http://schemas.openxmlformats.org/officeDocument/2006/relationships/image" Target="../media/image59.jpg"/><Relationship Id="rId7" Type="http://schemas.openxmlformats.org/officeDocument/2006/relationships/image" Target="../media/image44.jpg"/><Relationship Id="rId8" Type="http://schemas.openxmlformats.org/officeDocument/2006/relationships/image" Target="../media/image4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5.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1"/>
          <p:cNvSpPr txBox="1"/>
          <p:nvPr>
            <p:ph idx="1" type="subTitle"/>
          </p:nvPr>
        </p:nvSpPr>
        <p:spPr>
          <a:xfrm>
            <a:off x="690403" y="3909774"/>
            <a:ext cx="5212871" cy="1583713"/>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rPr b="1" lang="en-CA" sz="2800"/>
              <a:t>Maycira Costa</a:t>
            </a:r>
            <a:endParaRPr/>
          </a:p>
          <a:p>
            <a:pPr indent="0" lvl="0" marL="0" rtl="0" algn="ctr">
              <a:lnSpc>
                <a:spcPct val="90000"/>
              </a:lnSpc>
              <a:spcBef>
                <a:spcPts val="1000"/>
              </a:spcBef>
              <a:spcAft>
                <a:spcPts val="0"/>
              </a:spcAft>
              <a:buClr>
                <a:schemeClr val="dk1"/>
              </a:buClr>
              <a:buSzPts val="2800"/>
              <a:buNone/>
            </a:pPr>
            <a:r>
              <a:rPr b="1" lang="en-CA" sz="2800" u="sng">
                <a:solidFill>
                  <a:schemeClr val="hlink"/>
                </a:solidFill>
                <a:hlinkClick r:id="rId3"/>
              </a:rPr>
              <a:t>maycira@uvic.ca</a:t>
            </a:r>
            <a:endParaRPr b="1" sz="2800"/>
          </a:p>
          <a:p>
            <a:pPr indent="0" lvl="0" marL="0" rtl="0" algn="ctr">
              <a:lnSpc>
                <a:spcPct val="90000"/>
              </a:lnSpc>
              <a:spcBef>
                <a:spcPts val="1000"/>
              </a:spcBef>
              <a:spcAft>
                <a:spcPts val="0"/>
              </a:spcAft>
              <a:buClr>
                <a:schemeClr val="dk1"/>
              </a:buClr>
              <a:buSzPts val="2800"/>
              <a:buNone/>
            </a:pPr>
            <a:r>
              <a:rPr b="1" lang="en-CA" sz="2800" u="sng">
                <a:solidFill>
                  <a:schemeClr val="hlink"/>
                </a:solidFill>
                <a:hlinkClick r:id="rId4"/>
              </a:rPr>
              <a:t>https://uvicspectral.com</a:t>
            </a:r>
            <a:endParaRPr b="1" sz="2800"/>
          </a:p>
          <a:p>
            <a:pPr indent="0" lvl="0" marL="0" rtl="0" algn="ctr">
              <a:lnSpc>
                <a:spcPct val="90000"/>
              </a:lnSpc>
              <a:spcBef>
                <a:spcPts val="1000"/>
              </a:spcBef>
              <a:spcAft>
                <a:spcPts val="0"/>
              </a:spcAft>
              <a:buClr>
                <a:schemeClr val="dk1"/>
              </a:buClr>
              <a:buSzPts val="3600"/>
              <a:buNone/>
            </a:pPr>
            <a:r>
              <a:t/>
            </a:r>
            <a:endParaRPr b="1" sz="3600"/>
          </a:p>
          <a:p>
            <a:pPr indent="0" lvl="0" marL="0" rtl="0" algn="ctr">
              <a:lnSpc>
                <a:spcPct val="90000"/>
              </a:lnSpc>
              <a:spcBef>
                <a:spcPts val="1000"/>
              </a:spcBef>
              <a:spcAft>
                <a:spcPts val="0"/>
              </a:spcAft>
              <a:buClr>
                <a:schemeClr val="dk1"/>
              </a:buClr>
              <a:buSzPts val="3600"/>
              <a:buNone/>
            </a:pPr>
            <a:r>
              <a:t/>
            </a:r>
            <a:endParaRPr sz="3600"/>
          </a:p>
        </p:txBody>
      </p:sp>
      <p:pic>
        <p:nvPicPr>
          <p:cNvPr id="319" name="Google Shape;319;p1"/>
          <p:cNvPicPr preferRelativeResize="0"/>
          <p:nvPr/>
        </p:nvPicPr>
        <p:blipFill rotWithShape="1">
          <a:blip r:embed="rId5">
            <a:alphaModFix/>
          </a:blip>
          <a:srcRect b="0" l="0" r="0" t="0"/>
          <a:stretch/>
        </p:blipFill>
        <p:spPr>
          <a:xfrm>
            <a:off x="6211306" y="0"/>
            <a:ext cx="5980694" cy="6803726"/>
          </a:xfrm>
          <a:prstGeom prst="rect">
            <a:avLst/>
          </a:prstGeom>
          <a:noFill/>
          <a:ln>
            <a:noFill/>
          </a:ln>
        </p:spPr>
      </p:pic>
      <p:pic>
        <p:nvPicPr>
          <p:cNvPr id="320" name="Google Shape;320;p1"/>
          <p:cNvPicPr preferRelativeResize="0"/>
          <p:nvPr/>
        </p:nvPicPr>
        <p:blipFill rotWithShape="1">
          <a:blip r:embed="rId6">
            <a:alphaModFix/>
          </a:blip>
          <a:srcRect b="0" l="0" r="0" t="0"/>
          <a:stretch/>
        </p:blipFill>
        <p:spPr>
          <a:xfrm>
            <a:off x="110310" y="98801"/>
            <a:ext cx="1410271" cy="770831"/>
          </a:xfrm>
          <a:prstGeom prst="rect">
            <a:avLst/>
          </a:prstGeom>
          <a:noFill/>
          <a:ln>
            <a:noFill/>
          </a:ln>
        </p:spPr>
      </p:pic>
      <p:pic>
        <p:nvPicPr>
          <p:cNvPr id="321" name="Google Shape;321;p1"/>
          <p:cNvPicPr preferRelativeResize="0"/>
          <p:nvPr/>
        </p:nvPicPr>
        <p:blipFill rotWithShape="1">
          <a:blip r:embed="rId7">
            <a:alphaModFix/>
          </a:blip>
          <a:srcRect b="0" l="0" r="0" t="0"/>
          <a:stretch/>
        </p:blipFill>
        <p:spPr>
          <a:xfrm>
            <a:off x="10221225" y="131852"/>
            <a:ext cx="1855654" cy="605928"/>
          </a:xfrm>
          <a:prstGeom prst="rect">
            <a:avLst/>
          </a:prstGeom>
          <a:noFill/>
          <a:ln>
            <a:noFill/>
          </a:ln>
        </p:spPr>
      </p:pic>
      <p:pic>
        <p:nvPicPr>
          <p:cNvPr id="322" name="Google Shape;322;p1"/>
          <p:cNvPicPr preferRelativeResize="0"/>
          <p:nvPr/>
        </p:nvPicPr>
        <p:blipFill rotWithShape="1">
          <a:blip r:embed="rId8">
            <a:alphaModFix/>
          </a:blip>
          <a:srcRect b="0" l="0" r="0" t="0"/>
          <a:stretch/>
        </p:blipFill>
        <p:spPr>
          <a:xfrm>
            <a:off x="10507927" y="869632"/>
            <a:ext cx="1409157" cy="334820"/>
          </a:xfrm>
          <a:prstGeom prst="rect">
            <a:avLst/>
          </a:prstGeom>
          <a:noFill/>
          <a:ln>
            <a:noFill/>
          </a:ln>
        </p:spPr>
      </p:pic>
      <p:pic>
        <p:nvPicPr>
          <p:cNvPr descr="Picture 1" id="323" name="Google Shape;323;p1"/>
          <p:cNvPicPr preferRelativeResize="0"/>
          <p:nvPr/>
        </p:nvPicPr>
        <p:blipFill rotWithShape="1">
          <a:blip r:embed="rId9">
            <a:alphaModFix/>
          </a:blip>
          <a:srcRect b="0" l="0" r="0" t="0"/>
          <a:stretch/>
        </p:blipFill>
        <p:spPr>
          <a:xfrm>
            <a:off x="910312" y="6356080"/>
            <a:ext cx="390159" cy="466993"/>
          </a:xfrm>
          <a:prstGeom prst="rect">
            <a:avLst/>
          </a:prstGeom>
          <a:noFill/>
          <a:ln>
            <a:noFill/>
          </a:ln>
        </p:spPr>
      </p:pic>
      <p:pic>
        <p:nvPicPr>
          <p:cNvPr descr="Picture 8" id="324" name="Google Shape;324;p1"/>
          <p:cNvPicPr preferRelativeResize="0"/>
          <p:nvPr/>
        </p:nvPicPr>
        <p:blipFill rotWithShape="1">
          <a:blip r:embed="rId10">
            <a:alphaModFix/>
          </a:blip>
          <a:srcRect b="0" l="0" r="0" t="0"/>
          <a:stretch/>
        </p:blipFill>
        <p:spPr>
          <a:xfrm>
            <a:off x="1436781" y="6421583"/>
            <a:ext cx="390160" cy="382143"/>
          </a:xfrm>
          <a:prstGeom prst="rect">
            <a:avLst/>
          </a:prstGeom>
          <a:noFill/>
          <a:ln>
            <a:noFill/>
          </a:ln>
        </p:spPr>
      </p:pic>
      <p:pic>
        <p:nvPicPr>
          <p:cNvPr id="325" name="Google Shape;325;p1"/>
          <p:cNvPicPr preferRelativeResize="0"/>
          <p:nvPr/>
        </p:nvPicPr>
        <p:blipFill rotWithShape="1">
          <a:blip r:embed="rId11">
            <a:alphaModFix/>
          </a:blip>
          <a:srcRect b="0" l="0" r="0" t="0"/>
          <a:stretch/>
        </p:blipFill>
        <p:spPr>
          <a:xfrm>
            <a:off x="1879927" y="6550470"/>
            <a:ext cx="857617" cy="238227"/>
          </a:xfrm>
          <a:prstGeom prst="rect">
            <a:avLst/>
          </a:prstGeom>
          <a:noFill/>
          <a:ln>
            <a:noFill/>
          </a:ln>
        </p:spPr>
      </p:pic>
      <p:pic>
        <p:nvPicPr>
          <p:cNvPr id="326" name="Google Shape;326;p1"/>
          <p:cNvPicPr preferRelativeResize="0"/>
          <p:nvPr/>
        </p:nvPicPr>
        <p:blipFill rotWithShape="1">
          <a:blip r:embed="rId12">
            <a:alphaModFix/>
          </a:blip>
          <a:srcRect b="0" l="0" r="0" t="0"/>
          <a:stretch/>
        </p:blipFill>
        <p:spPr>
          <a:xfrm>
            <a:off x="5832070" y="6351696"/>
            <a:ext cx="424390" cy="424390"/>
          </a:xfrm>
          <a:prstGeom prst="rect">
            <a:avLst/>
          </a:prstGeom>
          <a:noFill/>
          <a:ln>
            <a:noFill/>
          </a:ln>
        </p:spPr>
      </p:pic>
      <p:pic>
        <p:nvPicPr>
          <p:cNvPr id="327" name="Google Shape;327;p1"/>
          <p:cNvPicPr preferRelativeResize="0"/>
          <p:nvPr/>
        </p:nvPicPr>
        <p:blipFill rotWithShape="1">
          <a:blip r:embed="rId13">
            <a:alphaModFix/>
          </a:blip>
          <a:srcRect b="0" l="0" r="0" t="0"/>
          <a:stretch/>
        </p:blipFill>
        <p:spPr>
          <a:xfrm>
            <a:off x="2920533" y="6550102"/>
            <a:ext cx="1500803" cy="251189"/>
          </a:xfrm>
          <a:prstGeom prst="rect">
            <a:avLst/>
          </a:prstGeom>
          <a:noFill/>
          <a:ln>
            <a:noFill/>
          </a:ln>
        </p:spPr>
      </p:pic>
      <p:pic>
        <p:nvPicPr>
          <p:cNvPr descr="Logo&#10;&#10;Description automatically generated" id="328" name="Google Shape;328;p1"/>
          <p:cNvPicPr preferRelativeResize="0"/>
          <p:nvPr/>
        </p:nvPicPr>
        <p:blipFill rotWithShape="1">
          <a:blip r:embed="rId14">
            <a:alphaModFix/>
          </a:blip>
          <a:srcRect b="0" l="0" r="0" t="0"/>
          <a:stretch/>
        </p:blipFill>
        <p:spPr>
          <a:xfrm>
            <a:off x="4572668" y="6488974"/>
            <a:ext cx="1022575" cy="299723"/>
          </a:xfrm>
          <a:prstGeom prst="rect">
            <a:avLst/>
          </a:prstGeom>
          <a:solidFill>
            <a:schemeClr val="lt1"/>
          </a:solidFill>
          <a:ln>
            <a:noFill/>
          </a:ln>
        </p:spPr>
      </p:pic>
      <p:pic>
        <p:nvPicPr>
          <p:cNvPr id="329" name="Google Shape;329;p1"/>
          <p:cNvPicPr preferRelativeResize="0"/>
          <p:nvPr/>
        </p:nvPicPr>
        <p:blipFill rotWithShape="1">
          <a:blip r:embed="rId15">
            <a:alphaModFix/>
          </a:blip>
          <a:srcRect b="0" l="0" r="0" t="0"/>
          <a:stretch/>
        </p:blipFill>
        <p:spPr>
          <a:xfrm>
            <a:off x="180276" y="6343200"/>
            <a:ext cx="619847" cy="413805"/>
          </a:xfrm>
          <a:prstGeom prst="rect">
            <a:avLst/>
          </a:prstGeom>
          <a:noFill/>
          <a:ln>
            <a:noFill/>
          </a:ln>
        </p:spPr>
      </p:pic>
      <p:sp>
        <p:nvSpPr>
          <p:cNvPr id="330" name="Google Shape;330;p1"/>
          <p:cNvSpPr txBox="1"/>
          <p:nvPr>
            <p:ph type="ctrTitle"/>
          </p:nvPr>
        </p:nvSpPr>
        <p:spPr>
          <a:xfrm>
            <a:off x="180276" y="1214540"/>
            <a:ext cx="6684843" cy="1384995"/>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CA" sz="2800" u="none" cap="none" strike="noStrike">
                <a:solidFill>
                  <a:schemeClr val="dk1"/>
                </a:solidFill>
                <a:latin typeface="Arial"/>
                <a:ea typeface="Arial"/>
                <a:cs typeface="Arial"/>
                <a:sym typeface="Arial"/>
              </a:rPr>
              <a:t>Phytoplankton bloom time and groups:</a:t>
            </a:r>
            <a:br>
              <a:rPr b="0" i="0" lang="en-CA" sz="2800" u="none" cap="none" strike="noStrike">
                <a:solidFill>
                  <a:schemeClr val="dk1"/>
                </a:solidFill>
                <a:latin typeface="Arial"/>
                <a:ea typeface="Arial"/>
                <a:cs typeface="Arial"/>
                <a:sym typeface="Arial"/>
              </a:rPr>
            </a:br>
            <a:r>
              <a:rPr b="0" i="0" lang="en-CA" sz="2800" u="none" cap="none" strike="noStrike">
                <a:solidFill>
                  <a:schemeClr val="dk1"/>
                </a:solidFill>
                <a:latin typeface="Arial"/>
                <a:ea typeface="Arial"/>
                <a:cs typeface="Arial"/>
                <a:sym typeface="Arial"/>
              </a:rPr>
              <a:t> interannual varibility from Sentinel 3 </a:t>
            </a:r>
            <a:br>
              <a:rPr b="0" i="0" lang="en-CA" sz="2800" u="none" cap="none" strike="noStrike">
                <a:solidFill>
                  <a:schemeClr val="dk1"/>
                </a:solidFill>
                <a:latin typeface="Arial"/>
                <a:ea typeface="Arial"/>
                <a:cs typeface="Arial"/>
                <a:sym typeface="Arial"/>
              </a:rPr>
            </a:br>
            <a:r>
              <a:rPr b="0" i="0" lang="en-CA" sz="2800" u="none" cap="none" strike="noStrike">
                <a:solidFill>
                  <a:schemeClr val="dk1"/>
                </a:solidFill>
                <a:latin typeface="Arial"/>
                <a:ea typeface="Arial"/>
                <a:cs typeface="Arial"/>
                <a:sym typeface="Arial"/>
              </a:rPr>
              <a:t>satellite and ferry-based reflectance data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CA"/>
              <a:t>BCG Research ONC can support</a:t>
            </a:r>
            <a:endParaRPr/>
          </a:p>
        </p:txBody>
      </p:sp>
      <p:sp>
        <p:nvSpPr>
          <p:cNvPr id="441" name="Google Shape;441;p10"/>
          <p:cNvSpPr txBox="1"/>
          <p:nvPr/>
        </p:nvSpPr>
        <p:spPr>
          <a:xfrm>
            <a:off x="761270" y="1631047"/>
            <a:ext cx="5654690" cy="34163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1800">
                <a:solidFill>
                  <a:schemeClr val="dk1"/>
                </a:solidFill>
                <a:latin typeface="Calibri"/>
                <a:ea typeface="Calibri"/>
                <a:cs typeface="Calibri"/>
                <a:sym typeface="Calibri"/>
              </a:rPr>
              <a:t>1. Ferry-based to in situ Hyperspectral to support missions:</a:t>
            </a:r>
            <a:endParaRPr/>
          </a:p>
          <a:p>
            <a:pPr indent="0" lvl="0" marL="0" marR="0" rtl="0" algn="l">
              <a:spcBef>
                <a:spcPts val="0"/>
              </a:spcBef>
              <a:spcAft>
                <a:spcPts val="0"/>
              </a:spcAft>
              <a:buNone/>
            </a:pPr>
            <a:r>
              <a:rPr lang="en-CA" sz="1800">
                <a:solidFill>
                  <a:schemeClr val="dk1"/>
                </a:solidFill>
                <a:latin typeface="Calibri"/>
                <a:ea typeface="Calibri"/>
                <a:cs typeface="Calibri"/>
                <a:sym typeface="Calibri"/>
              </a:rPr>
              <a:t> PACE (present), SBG (NASA, 2027), (CHIME (ESA, 2029)</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CA" sz="1800">
                <a:solidFill>
                  <a:schemeClr val="dk1"/>
                </a:solidFill>
                <a:latin typeface="Calibri"/>
                <a:ea typeface="Calibri"/>
                <a:cs typeface="Calibri"/>
                <a:sym typeface="Calibri"/>
              </a:rPr>
              <a:t>2. Data portal: beyond algaeexplorer</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CA" sz="1800">
                <a:solidFill>
                  <a:schemeClr val="dk1"/>
                </a:solidFill>
                <a:latin typeface="Calibri"/>
                <a:ea typeface="Calibri"/>
                <a:cs typeface="Calibri"/>
                <a:sym typeface="Calibri"/>
              </a:rPr>
              <a:t>(CoastConnect – Hakai; ONC; DFO?)</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CA" sz="1800">
                <a:solidFill>
                  <a:schemeClr val="dk1"/>
                </a:solidFill>
                <a:latin typeface="Calibri"/>
                <a:ea typeface="Calibri"/>
                <a:cs typeface="Calibri"/>
                <a:sym typeface="Calibri"/>
              </a:rPr>
              <a:t>satellite-derived: Phyto groups, bloom, HABs</a:t>
            </a:r>
            <a:endParaRPr/>
          </a:p>
          <a:p>
            <a:pPr indent="-285750" lvl="0" marL="285750" marR="0" rtl="0" algn="l">
              <a:spcBef>
                <a:spcPts val="0"/>
              </a:spcBef>
              <a:spcAft>
                <a:spcPts val="0"/>
              </a:spcAft>
              <a:buClr>
                <a:schemeClr val="dk1"/>
              </a:buClr>
              <a:buSzPts val="1800"/>
              <a:buFont typeface="Arial"/>
              <a:buChar char="•"/>
            </a:pPr>
            <a:r>
              <a:rPr lang="en-CA" sz="1800">
                <a:solidFill>
                  <a:schemeClr val="dk1"/>
                </a:solidFill>
                <a:latin typeface="Calibri"/>
                <a:ea typeface="Calibri"/>
                <a:cs typeface="Calibri"/>
                <a:sym typeface="Calibri"/>
              </a:rPr>
              <a:t>Satellite-derived turbidity</a:t>
            </a:r>
            <a:endParaRPr/>
          </a:p>
          <a:p>
            <a:pPr indent="-285750" lvl="0" marL="285750" marR="0" rtl="0" algn="l">
              <a:spcBef>
                <a:spcPts val="0"/>
              </a:spcBef>
              <a:spcAft>
                <a:spcPts val="0"/>
              </a:spcAft>
              <a:buClr>
                <a:schemeClr val="dk1"/>
              </a:buClr>
              <a:buSzPts val="1800"/>
              <a:buFont typeface="Arial"/>
              <a:buChar char="•"/>
            </a:pPr>
            <a:r>
              <a:rPr lang="en-CA" sz="1800">
                <a:solidFill>
                  <a:schemeClr val="dk1"/>
                </a:solidFill>
                <a:latin typeface="Calibri"/>
                <a:ea typeface="Calibri"/>
                <a:cs typeface="Calibri"/>
                <a:sym typeface="Calibri"/>
              </a:rPr>
              <a:t>Satellite-derived – CDOM</a:t>
            </a:r>
            <a:endParaRPr/>
          </a:p>
          <a:p>
            <a:pPr indent="-285750" lvl="0" marL="285750" marR="0" rtl="0" algn="l">
              <a:spcBef>
                <a:spcPts val="0"/>
              </a:spcBef>
              <a:spcAft>
                <a:spcPts val="0"/>
              </a:spcAft>
              <a:buClr>
                <a:schemeClr val="dk1"/>
              </a:buClr>
              <a:buSzPts val="1800"/>
              <a:buFont typeface="Arial"/>
              <a:buChar char="•"/>
            </a:pPr>
            <a:r>
              <a:rPr lang="en-CA" sz="1800">
                <a:solidFill>
                  <a:schemeClr val="dk1"/>
                </a:solidFill>
                <a:latin typeface="Calibri"/>
                <a:ea typeface="Calibri"/>
                <a:cs typeface="Calibri"/>
                <a:sym typeface="Calibri"/>
              </a:rPr>
              <a:t>Satellite-derived SST (Landsat, VIIRS, Sentinel 3, etc)</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CA"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id="442" name="Google Shape;442;p10"/>
          <p:cNvPicPr preferRelativeResize="0"/>
          <p:nvPr/>
        </p:nvPicPr>
        <p:blipFill rotWithShape="1">
          <a:blip r:embed="rId3">
            <a:alphaModFix/>
          </a:blip>
          <a:srcRect b="0" l="0" r="0" t="0"/>
          <a:stretch/>
        </p:blipFill>
        <p:spPr>
          <a:xfrm>
            <a:off x="6744387" y="1314686"/>
            <a:ext cx="4474852" cy="535275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11"/>
          <p:cNvSpPr txBox="1"/>
          <p:nvPr>
            <p:ph idx="1" type="body"/>
          </p:nvPr>
        </p:nvSpPr>
        <p:spPr>
          <a:xfrm>
            <a:off x="203715" y="999885"/>
            <a:ext cx="7542559" cy="5487434"/>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n-CA" sz="2600"/>
              <a:t>Installation: Geometry acquisition</a:t>
            </a:r>
            <a:endParaRPr/>
          </a:p>
          <a:p>
            <a:pPr indent="-228600" lvl="0" marL="228600" rtl="0" algn="l">
              <a:lnSpc>
                <a:spcPct val="90000"/>
              </a:lnSpc>
              <a:spcBef>
                <a:spcPts val="1000"/>
              </a:spcBef>
              <a:spcAft>
                <a:spcPts val="0"/>
              </a:spcAft>
              <a:buClr>
                <a:schemeClr val="dk1"/>
              </a:buClr>
              <a:buSzPct val="100000"/>
              <a:buChar char="•"/>
            </a:pPr>
            <a:r>
              <a:rPr lang="en-CA" sz="2600"/>
              <a:t>Software: PySciDON</a:t>
            </a:r>
            <a:endParaRPr sz="2600"/>
          </a:p>
          <a:p>
            <a:pPr indent="-228600" lvl="1" marL="685800" rtl="0" algn="l">
              <a:lnSpc>
                <a:spcPct val="90000"/>
              </a:lnSpc>
              <a:spcBef>
                <a:spcPts val="500"/>
              </a:spcBef>
              <a:spcAft>
                <a:spcPts val="0"/>
              </a:spcAft>
              <a:buClr>
                <a:schemeClr val="dk1"/>
              </a:buClr>
              <a:buSzPct val="100000"/>
              <a:buChar char="•"/>
            </a:pPr>
            <a:r>
              <a:rPr lang="en-CA" sz="2000"/>
              <a:t>Sensor calibration</a:t>
            </a:r>
            <a:endParaRPr/>
          </a:p>
          <a:p>
            <a:pPr indent="-228600" lvl="1" marL="685800" rtl="0" algn="l">
              <a:lnSpc>
                <a:spcPct val="90000"/>
              </a:lnSpc>
              <a:spcBef>
                <a:spcPts val="500"/>
              </a:spcBef>
              <a:spcAft>
                <a:spcPts val="0"/>
              </a:spcAft>
              <a:buClr>
                <a:schemeClr val="dk1"/>
              </a:buClr>
              <a:buSzPct val="100000"/>
              <a:buChar char="•"/>
            </a:pPr>
            <a:r>
              <a:rPr lang="en-CA" sz="2000"/>
              <a:t>Lat/long flags</a:t>
            </a:r>
            <a:endParaRPr/>
          </a:p>
          <a:p>
            <a:pPr indent="-228600" lvl="1" marL="685800" rtl="0" algn="l">
              <a:lnSpc>
                <a:spcPct val="90000"/>
              </a:lnSpc>
              <a:spcBef>
                <a:spcPts val="500"/>
              </a:spcBef>
              <a:spcAft>
                <a:spcPts val="0"/>
              </a:spcAft>
              <a:buClr>
                <a:schemeClr val="dk1"/>
              </a:buClr>
              <a:buSzPct val="100000"/>
              <a:buChar char="•"/>
            </a:pPr>
            <a:r>
              <a:rPr lang="en-CA" sz="2000"/>
              <a:t>Angle flags</a:t>
            </a:r>
            <a:endParaRPr/>
          </a:p>
          <a:p>
            <a:pPr indent="-228600" lvl="1" marL="685800" rtl="0" algn="l">
              <a:lnSpc>
                <a:spcPct val="90000"/>
              </a:lnSpc>
              <a:spcBef>
                <a:spcPts val="500"/>
              </a:spcBef>
              <a:spcAft>
                <a:spcPts val="0"/>
              </a:spcAft>
              <a:buClr>
                <a:schemeClr val="dk1"/>
              </a:buClr>
              <a:buSzPct val="100000"/>
              <a:buChar char="•"/>
            </a:pPr>
            <a:r>
              <a:rPr lang="en-CA" sz="2000"/>
              <a:t>Meteorological flags: Ed</a:t>
            </a:r>
            <a:endParaRPr/>
          </a:p>
          <a:p>
            <a:pPr indent="-228600" lvl="1" marL="685800" rtl="0" algn="l">
              <a:lnSpc>
                <a:spcPct val="90000"/>
              </a:lnSpc>
              <a:spcBef>
                <a:spcPts val="500"/>
              </a:spcBef>
              <a:spcAft>
                <a:spcPts val="0"/>
              </a:spcAft>
              <a:buClr>
                <a:schemeClr val="dk1"/>
              </a:buClr>
              <a:buSzPct val="100000"/>
              <a:buChar char="•"/>
            </a:pPr>
            <a:r>
              <a:rPr lang="en-CA" sz="2000"/>
              <a:t>Mobley 99</a:t>
            </a:r>
            <a:endParaRPr/>
          </a:p>
          <a:p>
            <a:pPr indent="-228600" lvl="1" marL="685800" rtl="0" algn="l">
              <a:lnSpc>
                <a:spcPct val="90000"/>
              </a:lnSpc>
              <a:spcBef>
                <a:spcPts val="500"/>
              </a:spcBef>
              <a:spcAft>
                <a:spcPts val="0"/>
              </a:spcAft>
              <a:buClr>
                <a:schemeClr val="dk1"/>
              </a:buClr>
              <a:buSzPct val="100000"/>
              <a:buChar char="•"/>
            </a:pPr>
            <a:r>
              <a:rPr lang="en-CA" sz="2000"/>
              <a:t>Ship perturbation</a:t>
            </a:r>
            <a:endParaRPr sz="2000"/>
          </a:p>
          <a:p>
            <a:pPr indent="-228600" lvl="1" marL="685800" rtl="0" algn="l">
              <a:lnSpc>
                <a:spcPct val="90000"/>
              </a:lnSpc>
              <a:spcBef>
                <a:spcPts val="500"/>
              </a:spcBef>
              <a:spcAft>
                <a:spcPts val="0"/>
              </a:spcAft>
              <a:buClr>
                <a:schemeClr val="dk1"/>
              </a:buClr>
              <a:buSzPct val="100000"/>
              <a:buChar char="•"/>
            </a:pPr>
            <a:r>
              <a:rPr lang="en-CA" sz="2000"/>
              <a:t>Statistics SRF (Sentinel 3, MODIS, VIIRS)</a:t>
            </a:r>
            <a:endParaRPr/>
          </a:p>
          <a:p>
            <a:pPr indent="-228600" lvl="0" marL="228600" rtl="0" algn="l">
              <a:lnSpc>
                <a:spcPct val="90000"/>
              </a:lnSpc>
              <a:spcBef>
                <a:spcPts val="1000"/>
              </a:spcBef>
              <a:spcAft>
                <a:spcPts val="0"/>
              </a:spcAft>
              <a:buClr>
                <a:schemeClr val="dk1"/>
              </a:buClr>
              <a:buSzPct val="100000"/>
              <a:buChar char="•"/>
            </a:pPr>
            <a:r>
              <a:rPr lang="en-CA" sz="2600"/>
              <a:t>BRDF</a:t>
            </a:r>
            <a:endParaRPr sz="2600"/>
          </a:p>
          <a:p>
            <a:pPr indent="-228600" lvl="1" marL="685800" rtl="0" algn="l">
              <a:lnSpc>
                <a:spcPct val="90000"/>
              </a:lnSpc>
              <a:spcBef>
                <a:spcPts val="500"/>
              </a:spcBef>
              <a:spcAft>
                <a:spcPts val="0"/>
              </a:spcAft>
              <a:buClr>
                <a:schemeClr val="dk1"/>
              </a:buClr>
              <a:buSzPct val="100000"/>
              <a:buChar char="•"/>
            </a:pPr>
            <a:r>
              <a:rPr lang="en-CA" sz="2000"/>
              <a:t>IOP-based</a:t>
            </a:r>
            <a:endParaRPr/>
          </a:p>
          <a:p>
            <a:pPr indent="-228600" lvl="0" marL="228600" rtl="0" algn="l">
              <a:lnSpc>
                <a:spcPct val="90000"/>
              </a:lnSpc>
              <a:spcBef>
                <a:spcPts val="1000"/>
              </a:spcBef>
              <a:spcAft>
                <a:spcPts val="0"/>
              </a:spcAft>
              <a:buClr>
                <a:srgbClr val="000000"/>
              </a:buClr>
              <a:buSzPct val="100000"/>
              <a:buChar char="•"/>
            </a:pPr>
            <a:r>
              <a:rPr lang="en-CA" sz="2400">
                <a:solidFill>
                  <a:srgbClr val="000000"/>
                </a:solidFill>
              </a:rPr>
              <a:t>Spectral Quality </a:t>
            </a:r>
            <a:endParaRPr sz="2400">
              <a:solidFill>
                <a:srgbClr val="000000"/>
              </a:solidFill>
            </a:endParaRPr>
          </a:p>
          <a:p>
            <a:pPr indent="-228600" lvl="1" marL="685800" rtl="0" algn="l">
              <a:lnSpc>
                <a:spcPct val="90000"/>
              </a:lnSpc>
              <a:spcBef>
                <a:spcPts val="500"/>
              </a:spcBef>
              <a:spcAft>
                <a:spcPts val="0"/>
              </a:spcAft>
              <a:buClr>
                <a:srgbClr val="000000"/>
              </a:buClr>
              <a:buSzPct val="100000"/>
              <a:buChar char="•"/>
            </a:pPr>
            <a:r>
              <a:rPr lang="en-CA">
                <a:solidFill>
                  <a:srgbClr val="000000"/>
                </a:solidFill>
              </a:rPr>
              <a:t>Quality score based on a global database</a:t>
            </a:r>
            <a:endParaRPr/>
          </a:p>
          <a:p>
            <a:pPr indent="-228600" lvl="0" marL="228600" rtl="0" algn="l">
              <a:lnSpc>
                <a:spcPct val="90000"/>
              </a:lnSpc>
              <a:spcBef>
                <a:spcPts val="1000"/>
              </a:spcBef>
              <a:spcAft>
                <a:spcPts val="0"/>
              </a:spcAft>
              <a:buClr>
                <a:srgbClr val="000000"/>
              </a:buClr>
              <a:buSzPct val="100000"/>
              <a:buChar char="•"/>
            </a:pPr>
            <a:r>
              <a:rPr lang="en-CA" sz="2400">
                <a:solidFill>
                  <a:srgbClr val="000000"/>
                </a:solidFill>
              </a:rPr>
              <a:t>Spatial Quality</a:t>
            </a:r>
            <a:endParaRPr sz="2400">
              <a:solidFill>
                <a:srgbClr val="000000"/>
              </a:solidFill>
            </a:endParaRPr>
          </a:p>
          <a:p>
            <a:pPr indent="-228600" lvl="1" marL="685800" rtl="0" algn="l">
              <a:lnSpc>
                <a:spcPct val="90000"/>
              </a:lnSpc>
              <a:spcBef>
                <a:spcPts val="500"/>
              </a:spcBef>
              <a:spcAft>
                <a:spcPts val="0"/>
              </a:spcAft>
              <a:buClr>
                <a:srgbClr val="000000"/>
              </a:buClr>
              <a:buSzPct val="100000"/>
              <a:buChar char="•"/>
            </a:pPr>
            <a:r>
              <a:rPr lang="en-CA">
                <a:solidFill>
                  <a:srgbClr val="000000"/>
                </a:solidFill>
              </a:rPr>
              <a:t>Salinity spatial variability</a:t>
            </a:r>
            <a:endParaRPr>
              <a:solidFill>
                <a:srgbClr val="000000"/>
              </a:solidFill>
            </a:endParaRPr>
          </a:p>
          <a:p>
            <a:pPr indent="0" lvl="1" marL="457200" rtl="0" algn="l">
              <a:lnSpc>
                <a:spcPct val="90000"/>
              </a:lnSpc>
              <a:spcBef>
                <a:spcPts val="500"/>
              </a:spcBef>
              <a:spcAft>
                <a:spcPts val="0"/>
              </a:spcAft>
              <a:buClr>
                <a:schemeClr val="dk1"/>
              </a:buClr>
              <a:buSzPct val="100000"/>
              <a:buNone/>
            </a:pPr>
            <a:r>
              <a:t/>
            </a:r>
            <a:endParaRPr>
              <a:solidFill>
                <a:srgbClr val="000000"/>
              </a:solidFill>
            </a:endParaRPr>
          </a:p>
          <a:p>
            <a:pPr indent="0" lvl="1" marL="457200" rtl="0" algn="l">
              <a:lnSpc>
                <a:spcPct val="90000"/>
              </a:lnSpc>
              <a:spcBef>
                <a:spcPts val="500"/>
              </a:spcBef>
              <a:spcAft>
                <a:spcPts val="0"/>
              </a:spcAft>
              <a:buClr>
                <a:schemeClr val="dk1"/>
              </a:buClr>
              <a:buSzPct val="100000"/>
              <a:buNone/>
            </a:pPr>
            <a:r>
              <a:t/>
            </a:r>
            <a:endParaRPr sz="2000"/>
          </a:p>
          <a:p>
            <a:pPr indent="0" lvl="1" marL="457200" rtl="0" algn="l">
              <a:lnSpc>
                <a:spcPct val="90000"/>
              </a:lnSpc>
              <a:spcBef>
                <a:spcPts val="500"/>
              </a:spcBef>
              <a:spcAft>
                <a:spcPts val="0"/>
              </a:spcAft>
              <a:buClr>
                <a:schemeClr val="dk1"/>
              </a:buClr>
              <a:buSzPct val="100000"/>
              <a:buNone/>
            </a:pPr>
            <a:r>
              <a:t/>
            </a:r>
            <a:endParaRPr/>
          </a:p>
        </p:txBody>
      </p:sp>
      <p:pic>
        <p:nvPicPr>
          <p:cNvPr id="449" name="Google Shape;449;p11"/>
          <p:cNvPicPr preferRelativeResize="0"/>
          <p:nvPr/>
        </p:nvPicPr>
        <p:blipFill rotWithShape="1">
          <a:blip r:embed="rId3">
            <a:alphaModFix/>
          </a:blip>
          <a:srcRect b="0" l="0" r="0" t="0"/>
          <a:stretch/>
        </p:blipFill>
        <p:spPr>
          <a:xfrm>
            <a:off x="9770651" y="732245"/>
            <a:ext cx="2028881" cy="4960614"/>
          </a:xfrm>
          <a:prstGeom prst="rect">
            <a:avLst/>
          </a:prstGeom>
          <a:noFill/>
          <a:ln>
            <a:noFill/>
          </a:ln>
        </p:spPr>
      </p:pic>
      <p:pic>
        <p:nvPicPr>
          <p:cNvPr id="450" name="Google Shape;450;p11"/>
          <p:cNvPicPr preferRelativeResize="0"/>
          <p:nvPr/>
        </p:nvPicPr>
        <p:blipFill rotWithShape="1">
          <a:blip r:embed="rId4">
            <a:alphaModFix/>
          </a:blip>
          <a:srcRect b="0" l="0" r="0" t="0"/>
          <a:stretch/>
        </p:blipFill>
        <p:spPr>
          <a:xfrm>
            <a:off x="6890388" y="887450"/>
            <a:ext cx="2629128" cy="2364561"/>
          </a:xfrm>
          <a:prstGeom prst="rect">
            <a:avLst/>
          </a:prstGeom>
          <a:noFill/>
          <a:ln>
            <a:noFill/>
          </a:ln>
        </p:spPr>
      </p:pic>
      <p:sp>
        <p:nvSpPr>
          <p:cNvPr id="451" name="Google Shape;451;p11"/>
          <p:cNvSpPr txBox="1"/>
          <p:nvPr>
            <p:ph type="title"/>
          </p:nvPr>
        </p:nvSpPr>
        <p:spPr>
          <a:xfrm>
            <a:off x="336926" y="-14053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b="1" lang="en-CA" sz="3200"/>
              <a:t>Data acquisition, processing and quality control </a:t>
            </a:r>
            <a:endParaRPr/>
          </a:p>
        </p:txBody>
      </p:sp>
      <p:pic>
        <p:nvPicPr>
          <p:cNvPr id="452" name="Google Shape;452;p11"/>
          <p:cNvPicPr preferRelativeResize="0"/>
          <p:nvPr/>
        </p:nvPicPr>
        <p:blipFill rotWithShape="1">
          <a:blip r:embed="rId5">
            <a:alphaModFix/>
          </a:blip>
          <a:srcRect b="0" l="0" r="0" t="0"/>
          <a:stretch/>
        </p:blipFill>
        <p:spPr>
          <a:xfrm>
            <a:off x="9770651" y="137577"/>
            <a:ext cx="2060627" cy="749873"/>
          </a:xfrm>
          <a:prstGeom prst="rect">
            <a:avLst/>
          </a:prstGeom>
          <a:noFill/>
          <a:ln>
            <a:noFill/>
          </a:ln>
        </p:spPr>
      </p:pic>
      <p:pic>
        <p:nvPicPr>
          <p:cNvPr id="453" name="Google Shape;453;p11"/>
          <p:cNvPicPr preferRelativeResize="0"/>
          <p:nvPr/>
        </p:nvPicPr>
        <p:blipFill rotWithShape="1">
          <a:blip r:embed="rId6">
            <a:alphaModFix/>
          </a:blip>
          <a:srcRect b="0" l="0" r="0" t="0"/>
          <a:stretch/>
        </p:blipFill>
        <p:spPr>
          <a:xfrm>
            <a:off x="9411254" y="5442701"/>
            <a:ext cx="2442758" cy="789825"/>
          </a:xfrm>
          <a:prstGeom prst="rect">
            <a:avLst/>
          </a:prstGeom>
          <a:noFill/>
          <a:ln>
            <a:noFill/>
          </a:ln>
        </p:spPr>
      </p:pic>
      <p:sp>
        <p:nvSpPr>
          <p:cNvPr id="454" name="Google Shape;454;p11"/>
          <p:cNvSpPr txBox="1"/>
          <p:nvPr/>
        </p:nvSpPr>
        <p:spPr>
          <a:xfrm>
            <a:off x="9989736" y="5664973"/>
            <a:ext cx="100540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CA" sz="1800">
                <a:solidFill>
                  <a:schemeClr val="lt1"/>
                </a:solidFill>
                <a:latin typeface="Calibri"/>
                <a:ea typeface="Calibri"/>
                <a:cs typeface="Calibri"/>
                <a:sym typeface="Calibri"/>
              </a:rPr>
              <a:t>HyperCP</a:t>
            </a:r>
            <a:endParaRPr b="1" sz="1800">
              <a:solidFill>
                <a:schemeClr val="lt1"/>
              </a:solidFill>
              <a:latin typeface="Calibri"/>
              <a:ea typeface="Calibri"/>
              <a:cs typeface="Calibri"/>
              <a:sym typeface="Calibri"/>
            </a:endParaRPr>
          </a:p>
        </p:txBody>
      </p:sp>
      <p:pic>
        <p:nvPicPr>
          <p:cNvPr descr="Quality Hook &lt;strong&gt;Check Mark&lt;/strong&gt; Ticked · Free image on Pixabay" id="455" name="Google Shape;455;p11"/>
          <p:cNvPicPr preferRelativeResize="0"/>
          <p:nvPr/>
        </p:nvPicPr>
        <p:blipFill rotWithShape="1">
          <a:blip r:embed="rId7">
            <a:alphaModFix/>
          </a:blip>
          <a:srcRect b="0" l="0" r="0" t="0"/>
          <a:stretch/>
        </p:blipFill>
        <p:spPr>
          <a:xfrm>
            <a:off x="171969" y="758199"/>
            <a:ext cx="505135" cy="505135"/>
          </a:xfrm>
          <a:prstGeom prst="rect">
            <a:avLst/>
          </a:prstGeom>
          <a:noFill/>
          <a:ln>
            <a:noFill/>
          </a:ln>
        </p:spPr>
      </p:pic>
      <p:pic>
        <p:nvPicPr>
          <p:cNvPr id="456" name="Google Shape;456;p11"/>
          <p:cNvPicPr preferRelativeResize="0"/>
          <p:nvPr/>
        </p:nvPicPr>
        <p:blipFill rotWithShape="1">
          <a:blip r:embed="rId8">
            <a:alphaModFix/>
          </a:blip>
          <a:srcRect b="0" l="0" r="0" t="0"/>
          <a:stretch/>
        </p:blipFill>
        <p:spPr>
          <a:xfrm>
            <a:off x="171969" y="1138777"/>
            <a:ext cx="506012" cy="506012"/>
          </a:xfrm>
          <a:prstGeom prst="rect">
            <a:avLst/>
          </a:prstGeom>
          <a:noFill/>
          <a:ln>
            <a:noFill/>
          </a:ln>
        </p:spPr>
      </p:pic>
      <p:pic>
        <p:nvPicPr>
          <p:cNvPr id="457" name="Google Shape;457;p11"/>
          <p:cNvPicPr preferRelativeResize="0"/>
          <p:nvPr/>
        </p:nvPicPr>
        <p:blipFill rotWithShape="1">
          <a:blip r:embed="rId8">
            <a:alphaModFix/>
          </a:blip>
          <a:srcRect b="0" l="0" r="0" t="0"/>
          <a:stretch/>
        </p:blipFill>
        <p:spPr>
          <a:xfrm>
            <a:off x="171092" y="4473198"/>
            <a:ext cx="506012" cy="506012"/>
          </a:xfrm>
          <a:prstGeom prst="rect">
            <a:avLst/>
          </a:prstGeom>
          <a:noFill/>
          <a:ln>
            <a:noFill/>
          </a:ln>
        </p:spPr>
      </p:pic>
      <p:pic>
        <p:nvPicPr>
          <p:cNvPr id="458" name="Google Shape;458;p11"/>
          <p:cNvPicPr preferRelativeResize="0"/>
          <p:nvPr/>
        </p:nvPicPr>
        <p:blipFill rotWithShape="1">
          <a:blip r:embed="rId8">
            <a:alphaModFix/>
          </a:blip>
          <a:srcRect b="0" l="0" r="0" t="0"/>
          <a:stretch/>
        </p:blipFill>
        <p:spPr>
          <a:xfrm>
            <a:off x="183919" y="3709760"/>
            <a:ext cx="506012" cy="506012"/>
          </a:xfrm>
          <a:prstGeom prst="rect">
            <a:avLst/>
          </a:prstGeom>
          <a:noFill/>
          <a:ln>
            <a:noFill/>
          </a:ln>
        </p:spPr>
      </p:pic>
      <p:pic>
        <p:nvPicPr>
          <p:cNvPr id="459" name="Google Shape;459;p11"/>
          <p:cNvPicPr preferRelativeResize="0"/>
          <p:nvPr/>
        </p:nvPicPr>
        <p:blipFill rotWithShape="1">
          <a:blip r:embed="rId8">
            <a:alphaModFix/>
          </a:blip>
          <a:srcRect b="0" l="0" r="0" t="0"/>
          <a:stretch/>
        </p:blipFill>
        <p:spPr>
          <a:xfrm>
            <a:off x="183919" y="5186847"/>
            <a:ext cx="506012" cy="506012"/>
          </a:xfrm>
          <a:prstGeom prst="rect">
            <a:avLst/>
          </a:prstGeom>
          <a:noFill/>
          <a:ln>
            <a:noFill/>
          </a:ln>
        </p:spPr>
      </p:pic>
      <p:sp>
        <p:nvSpPr>
          <p:cNvPr id="460" name="Google Shape;460;p11"/>
          <p:cNvSpPr/>
          <p:nvPr/>
        </p:nvSpPr>
        <p:spPr>
          <a:xfrm>
            <a:off x="9244918" y="4970104"/>
            <a:ext cx="2722027"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1600">
                <a:solidFill>
                  <a:schemeClr val="dk1"/>
                </a:solidFill>
                <a:latin typeface="Calibri"/>
                <a:ea typeface="Calibri"/>
                <a:cs typeface="Calibri"/>
                <a:sym typeface="Calibri"/>
              </a:rPr>
              <a:t>Vandenberg, Costa et al., 2017</a:t>
            </a:r>
            <a:endParaRPr/>
          </a:p>
        </p:txBody>
      </p:sp>
      <p:pic>
        <p:nvPicPr>
          <p:cNvPr id="461" name="Google Shape;461;p11"/>
          <p:cNvPicPr preferRelativeResize="0"/>
          <p:nvPr/>
        </p:nvPicPr>
        <p:blipFill rotWithShape="1">
          <a:blip r:embed="rId9">
            <a:alphaModFix/>
          </a:blip>
          <a:srcRect b="0" l="0" r="0" t="0"/>
          <a:stretch/>
        </p:blipFill>
        <p:spPr>
          <a:xfrm>
            <a:off x="5512719" y="3364446"/>
            <a:ext cx="3732199" cy="1605658"/>
          </a:xfrm>
          <a:prstGeom prst="rect">
            <a:avLst/>
          </a:prstGeom>
          <a:noFill/>
          <a:ln>
            <a:noFill/>
          </a:ln>
        </p:spPr>
      </p:pic>
      <p:sp>
        <p:nvSpPr>
          <p:cNvPr id="462" name="Google Shape;462;p11"/>
          <p:cNvSpPr txBox="1"/>
          <p:nvPr/>
        </p:nvSpPr>
        <p:spPr>
          <a:xfrm>
            <a:off x="6401049" y="4842458"/>
            <a:ext cx="2375394"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1800">
                <a:solidFill>
                  <a:schemeClr val="dk1"/>
                </a:solidFill>
                <a:latin typeface="Calibri"/>
                <a:ea typeface="Calibri"/>
                <a:cs typeface="Calibri"/>
                <a:sym typeface="Calibri"/>
              </a:rPr>
              <a:t>Wang and Costa, 2022</a:t>
            </a:r>
            <a:endParaRPr/>
          </a:p>
          <a:p>
            <a:pPr indent="0" lvl="0" marL="0" marR="0" rtl="0" algn="l">
              <a:spcBef>
                <a:spcPts val="0"/>
              </a:spcBef>
              <a:spcAft>
                <a:spcPts val="0"/>
              </a:spcAft>
              <a:buNone/>
            </a:pPr>
            <a:r>
              <a:rPr lang="en-CA" sz="1800">
                <a:solidFill>
                  <a:schemeClr val="dk1"/>
                </a:solidFill>
                <a:latin typeface="Calibri"/>
                <a:ea typeface="Calibri"/>
                <a:cs typeface="Calibri"/>
                <a:sym typeface="Calibri"/>
              </a:rPr>
              <a:t>Nasiha and Costa, 2022</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2"/>
          <p:cNvSpPr txBox="1"/>
          <p:nvPr>
            <p:ph type="title"/>
          </p:nvPr>
        </p:nvSpPr>
        <p:spPr>
          <a:xfrm>
            <a:off x="851553" y="936555"/>
            <a:ext cx="9671265"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CA" sz="2800"/>
              <a:t>HyperSAS Solar Tracker (HyperOCR)</a:t>
            </a:r>
            <a:br>
              <a:rPr lang="en-CA" sz="2800"/>
            </a:br>
            <a:endParaRPr sz="2800"/>
          </a:p>
        </p:txBody>
      </p:sp>
      <p:pic>
        <p:nvPicPr>
          <p:cNvPr id="337" name="Google Shape;337;p2"/>
          <p:cNvPicPr preferRelativeResize="0"/>
          <p:nvPr/>
        </p:nvPicPr>
        <p:blipFill rotWithShape="1">
          <a:blip r:embed="rId3">
            <a:alphaModFix/>
          </a:blip>
          <a:srcRect b="0" l="0" r="0" t="0"/>
          <a:stretch/>
        </p:blipFill>
        <p:spPr>
          <a:xfrm>
            <a:off x="582761" y="2079555"/>
            <a:ext cx="4168600" cy="4647517"/>
          </a:xfrm>
          <a:prstGeom prst="rect">
            <a:avLst/>
          </a:prstGeom>
          <a:noFill/>
          <a:ln>
            <a:noFill/>
          </a:ln>
        </p:spPr>
      </p:pic>
      <p:pic>
        <p:nvPicPr>
          <p:cNvPr id="338" name="Google Shape;338;p2"/>
          <p:cNvPicPr preferRelativeResize="0"/>
          <p:nvPr/>
        </p:nvPicPr>
        <p:blipFill rotWithShape="1">
          <a:blip r:embed="rId4">
            <a:alphaModFix/>
          </a:blip>
          <a:srcRect b="0" l="0" r="0" t="0"/>
          <a:stretch/>
        </p:blipFill>
        <p:spPr>
          <a:xfrm>
            <a:off x="7742296" y="1670510"/>
            <a:ext cx="2447957" cy="1376976"/>
          </a:xfrm>
          <a:prstGeom prst="rect">
            <a:avLst/>
          </a:prstGeom>
          <a:noFill/>
          <a:ln>
            <a:noFill/>
          </a:ln>
        </p:spPr>
      </p:pic>
      <p:pic>
        <p:nvPicPr>
          <p:cNvPr id="339" name="Google Shape;339;p2"/>
          <p:cNvPicPr preferRelativeResize="0"/>
          <p:nvPr/>
        </p:nvPicPr>
        <p:blipFill rotWithShape="1">
          <a:blip r:embed="rId5">
            <a:alphaModFix/>
          </a:blip>
          <a:srcRect b="0" l="0" r="0" t="0"/>
          <a:stretch/>
        </p:blipFill>
        <p:spPr>
          <a:xfrm>
            <a:off x="4468502" y="69710"/>
            <a:ext cx="1833901" cy="435741"/>
          </a:xfrm>
          <a:prstGeom prst="rect">
            <a:avLst/>
          </a:prstGeom>
          <a:noFill/>
          <a:ln>
            <a:noFill/>
          </a:ln>
        </p:spPr>
      </p:pic>
      <p:sp>
        <p:nvSpPr>
          <p:cNvPr id="340" name="Google Shape;340;p2"/>
          <p:cNvSpPr txBox="1"/>
          <p:nvPr/>
        </p:nvSpPr>
        <p:spPr>
          <a:xfrm>
            <a:off x="2667061" y="519361"/>
            <a:ext cx="6920484"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CA" sz="2800" u="none" cap="none" strike="noStrike">
                <a:solidFill>
                  <a:srgbClr val="000000"/>
                </a:solidFill>
                <a:latin typeface="Arial"/>
                <a:ea typeface="Arial"/>
                <a:cs typeface="Arial"/>
                <a:sym typeface="Arial"/>
              </a:rPr>
              <a:t>(</a:t>
            </a:r>
            <a:r>
              <a:rPr b="1" i="0" lang="en-CA" sz="2800" u="none" cap="none" strike="noStrike">
                <a:solidFill>
                  <a:srgbClr val="1F497D"/>
                </a:solidFill>
                <a:latin typeface="Arial"/>
                <a:ea typeface="Arial"/>
                <a:cs typeface="Arial"/>
                <a:sym typeface="Arial"/>
              </a:rPr>
              <a:t>F</a:t>
            </a:r>
            <a:r>
              <a:rPr b="0" i="0" lang="en-CA" sz="2800" u="none" cap="none" strike="noStrike">
                <a:solidFill>
                  <a:srgbClr val="000000"/>
                </a:solidFill>
                <a:latin typeface="Arial"/>
                <a:ea typeface="Arial"/>
                <a:cs typeface="Arial"/>
                <a:sym typeface="Arial"/>
              </a:rPr>
              <a:t>erry </a:t>
            </a:r>
            <a:r>
              <a:rPr b="1" i="0" lang="en-CA" sz="2800" u="none" cap="none" strike="noStrike">
                <a:solidFill>
                  <a:srgbClr val="00B0F0"/>
                </a:solidFill>
                <a:latin typeface="Arial"/>
                <a:ea typeface="Arial"/>
                <a:cs typeface="Arial"/>
                <a:sym typeface="Arial"/>
              </a:rPr>
              <a:t>O</a:t>
            </a:r>
            <a:r>
              <a:rPr b="0" i="0" lang="en-CA" sz="2800" u="none" cap="none" strike="noStrike">
                <a:solidFill>
                  <a:srgbClr val="000000"/>
                </a:solidFill>
                <a:latin typeface="Arial"/>
                <a:ea typeface="Arial"/>
                <a:cs typeface="Arial"/>
                <a:sym typeface="Arial"/>
              </a:rPr>
              <a:t>cean </a:t>
            </a:r>
            <a:r>
              <a:rPr b="1" i="0" lang="en-CA" sz="2800" u="none" cap="none" strike="noStrike">
                <a:solidFill>
                  <a:srgbClr val="00B050"/>
                </a:solidFill>
                <a:latin typeface="Arial"/>
                <a:ea typeface="Arial"/>
                <a:cs typeface="Arial"/>
                <a:sym typeface="Arial"/>
              </a:rPr>
              <a:t>C</a:t>
            </a:r>
            <a:r>
              <a:rPr b="0" i="0" lang="en-CA" sz="2800" u="none" cap="none" strike="noStrike">
                <a:solidFill>
                  <a:srgbClr val="000000"/>
                </a:solidFill>
                <a:latin typeface="Arial"/>
                <a:ea typeface="Arial"/>
                <a:cs typeface="Arial"/>
                <a:sym typeface="Arial"/>
              </a:rPr>
              <a:t>olour </a:t>
            </a:r>
            <a:r>
              <a:rPr b="1" i="0" lang="en-CA" sz="2800" u="none" cap="none" strike="noStrike">
                <a:solidFill>
                  <a:srgbClr val="FFC000"/>
                </a:solidFill>
                <a:latin typeface="Arial"/>
                <a:ea typeface="Arial"/>
                <a:cs typeface="Arial"/>
                <a:sym typeface="Arial"/>
              </a:rPr>
              <a:t>O</a:t>
            </a:r>
            <a:r>
              <a:rPr b="0" i="0" lang="en-CA" sz="2800" u="none" cap="none" strike="noStrike">
                <a:solidFill>
                  <a:srgbClr val="000000"/>
                </a:solidFill>
                <a:latin typeface="Arial"/>
                <a:ea typeface="Arial"/>
                <a:cs typeface="Arial"/>
                <a:sym typeface="Arial"/>
              </a:rPr>
              <a:t>bservation </a:t>
            </a:r>
            <a:r>
              <a:rPr b="1" i="0" lang="en-CA" sz="2800" u="none" cap="none" strike="noStrike">
                <a:solidFill>
                  <a:srgbClr val="FF0000"/>
                </a:solidFill>
                <a:latin typeface="Arial"/>
                <a:ea typeface="Arial"/>
                <a:cs typeface="Arial"/>
                <a:sym typeface="Arial"/>
              </a:rPr>
              <a:t>S</a:t>
            </a:r>
            <a:r>
              <a:rPr b="0" i="0" lang="en-CA" sz="2800" u="none" cap="none" strike="noStrike">
                <a:solidFill>
                  <a:srgbClr val="000000"/>
                </a:solidFill>
                <a:latin typeface="Arial"/>
                <a:ea typeface="Arial"/>
                <a:cs typeface="Arial"/>
                <a:sym typeface="Arial"/>
              </a:rPr>
              <a:t>ystem)</a:t>
            </a:r>
            <a:endParaRPr/>
          </a:p>
        </p:txBody>
      </p:sp>
      <p:sp>
        <p:nvSpPr>
          <p:cNvPr id="341" name="Google Shape;341;p2"/>
          <p:cNvSpPr txBox="1"/>
          <p:nvPr/>
        </p:nvSpPr>
        <p:spPr>
          <a:xfrm>
            <a:off x="4147201" y="5803900"/>
            <a:ext cx="1276311"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CA" sz="2800" u="none" cap="none" strike="noStrike">
                <a:solidFill>
                  <a:schemeClr val="dk1"/>
                </a:solidFill>
                <a:latin typeface="Calibri"/>
                <a:ea typeface="Calibri"/>
                <a:cs typeface="Calibri"/>
                <a:sym typeface="Calibri"/>
              </a:rPr>
              <a:t>~60 km</a:t>
            </a:r>
            <a:endParaRPr b="1" sz="2800">
              <a:solidFill>
                <a:schemeClr val="dk1"/>
              </a:solidFill>
              <a:latin typeface="Calibri"/>
              <a:ea typeface="Calibri"/>
              <a:cs typeface="Calibri"/>
              <a:sym typeface="Calibri"/>
            </a:endParaRPr>
          </a:p>
        </p:txBody>
      </p:sp>
      <p:pic>
        <p:nvPicPr>
          <p:cNvPr id="342" name="Google Shape;342;p2"/>
          <p:cNvPicPr preferRelativeResize="0"/>
          <p:nvPr/>
        </p:nvPicPr>
        <p:blipFill rotWithShape="1">
          <a:blip r:embed="rId6">
            <a:alphaModFix/>
          </a:blip>
          <a:srcRect b="0" l="0" r="0" t="0"/>
          <a:stretch/>
        </p:blipFill>
        <p:spPr>
          <a:xfrm>
            <a:off x="2275589" y="4015418"/>
            <a:ext cx="9217951" cy="2639797"/>
          </a:xfrm>
          <a:prstGeom prst="rect">
            <a:avLst/>
          </a:prstGeom>
          <a:noFill/>
          <a:ln>
            <a:noFill/>
          </a:ln>
        </p:spPr>
      </p:pic>
      <p:sp>
        <p:nvSpPr>
          <p:cNvPr id="343" name="Google Shape;343;p2"/>
          <p:cNvSpPr txBox="1"/>
          <p:nvPr/>
        </p:nvSpPr>
        <p:spPr>
          <a:xfrm>
            <a:off x="10195648" y="5696178"/>
            <a:ext cx="141231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1" i="0" lang="en-CA" sz="1800" u="none" cap="none" strike="noStrike">
                <a:solidFill>
                  <a:srgbClr val="000000"/>
                </a:solidFill>
                <a:latin typeface="Calibri"/>
                <a:ea typeface="Calibri"/>
                <a:cs typeface="Calibri"/>
                <a:sym typeface="Calibri"/>
              </a:rPr>
              <a:t>Length 140m</a:t>
            </a:r>
            <a:endParaRPr/>
          </a:p>
        </p:txBody>
      </p:sp>
      <p:pic>
        <p:nvPicPr>
          <p:cNvPr id="344" name="Google Shape;344;p2"/>
          <p:cNvPicPr preferRelativeResize="0"/>
          <p:nvPr/>
        </p:nvPicPr>
        <p:blipFill rotWithShape="1">
          <a:blip r:embed="rId7">
            <a:alphaModFix/>
          </a:blip>
          <a:srcRect b="0" l="0" r="0" t="0"/>
          <a:stretch/>
        </p:blipFill>
        <p:spPr>
          <a:xfrm>
            <a:off x="5214564" y="1941380"/>
            <a:ext cx="2258940" cy="1926657"/>
          </a:xfrm>
          <a:prstGeom prst="rect">
            <a:avLst/>
          </a:prstGeom>
          <a:noFill/>
          <a:ln>
            <a:noFill/>
          </a:ln>
        </p:spPr>
      </p:pic>
      <p:pic>
        <p:nvPicPr>
          <p:cNvPr id="345" name="Google Shape;345;p2"/>
          <p:cNvPicPr preferRelativeResize="0"/>
          <p:nvPr/>
        </p:nvPicPr>
        <p:blipFill rotWithShape="1">
          <a:blip r:embed="rId8">
            <a:alphaModFix/>
          </a:blip>
          <a:srcRect b="0" l="0" r="0" t="0"/>
          <a:stretch/>
        </p:blipFill>
        <p:spPr>
          <a:xfrm>
            <a:off x="5866176" y="4255626"/>
            <a:ext cx="2683460" cy="1022420"/>
          </a:xfrm>
          <a:prstGeom prst="rect">
            <a:avLst/>
          </a:prstGeom>
          <a:noFill/>
          <a:ln>
            <a:noFill/>
          </a:ln>
        </p:spPr>
      </p:pic>
      <p:pic>
        <p:nvPicPr>
          <p:cNvPr id="346" name="Google Shape;346;p2"/>
          <p:cNvPicPr preferRelativeResize="0"/>
          <p:nvPr/>
        </p:nvPicPr>
        <p:blipFill rotWithShape="1">
          <a:blip r:embed="rId9">
            <a:alphaModFix/>
          </a:blip>
          <a:srcRect b="0" l="0" r="0" t="0"/>
          <a:stretch/>
        </p:blipFill>
        <p:spPr>
          <a:xfrm>
            <a:off x="7596780" y="2746416"/>
            <a:ext cx="1051340" cy="1270725"/>
          </a:xfrm>
          <a:prstGeom prst="rect">
            <a:avLst/>
          </a:prstGeom>
          <a:noFill/>
          <a:ln>
            <a:noFill/>
          </a:ln>
        </p:spPr>
      </p:pic>
      <p:sp>
        <p:nvSpPr>
          <p:cNvPr id="347" name="Google Shape;347;p2"/>
          <p:cNvSpPr/>
          <p:nvPr/>
        </p:nvSpPr>
        <p:spPr>
          <a:xfrm>
            <a:off x="3653127" y="5909010"/>
            <a:ext cx="165314" cy="743044"/>
          </a:xfrm>
          <a:custGeom>
            <a:rect b="b" l="l" r="r" t="t"/>
            <a:pathLst>
              <a:path extrusionOk="0" h="743044" w="165314">
                <a:moveTo>
                  <a:pt x="136278" y="743044"/>
                </a:moveTo>
                <a:cubicBezTo>
                  <a:pt x="155156" y="618446"/>
                  <a:pt x="174035" y="493849"/>
                  <a:pt x="160992" y="417649"/>
                </a:cubicBezTo>
                <a:cubicBezTo>
                  <a:pt x="147949" y="341449"/>
                  <a:pt x="83419" y="351060"/>
                  <a:pt x="58019" y="285844"/>
                </a:cubicBezTo>
                <a:cubicBezTo>
                  <a:pt x="32619" y="220628"/>
                  <a:pt x="18203" y="70287"/>
                  <a:pt x="8592" y="26352"/>
                </a:cubicBezTo>
                <a:cubicBezTo>
                  <a:pt x="-1019" y="-17583"/>
                  <a:pt x="-333" y="2325"/>
                  <a:pt x="354" y="22233"/>
                </a:cubicBezTo>
              </a:path>
            </a:pathLst>
          </a:custGeom>
          <a:noFill/>
          <a:ln cap="flat" cmpd="sng" w="19050">
            <a:solidFill>
              <a:schemeClr val="dk1"/>
            </a:solidFill>
            <a:prstDash val="dot"/>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Picture 8" id="348" name="Google Shape;348;p2"/>
          <p:cNvPicPr preferRelativeResize="0"/>
          <p:nvPr/>
        </p:nvPicPr>
        <p:blipFill rotWithShape="1">
          <a:blip r:embed="rId10">
            <a:alphaModFix/>
          </a:blip>
          <a:srcRect b="0" l="0" r="0" t="0"/>
          <a:stretch/>
        </p:blipFill>
        <p:spPr>
          <a:xfrm>
            <a:off x="11493540" y="69444"/>
            <a:ext cx="595065" cy="582838"/>
          </a:xfrm>
          <a:prstGeom prst="rect">
            <a:avLst/>
          </a:prstGeom>
          <a:noFill/>
          <a:ln>
            <a:noFill/>
          </a:ln>
        </p:spPr>
      </p:pic>
      <p:pic>
        <p:nvPicPr>
          <p:cNvPr id="349" name="Google Shape;349;p2"/>
          <p:cNvPicPr preferRelativeResize="0"/>
          <p:nvPr/>
        </p:nvPicPr>
        <p:blipFill rotWithShape="1">
          <a:blip r:embed="rId11">
            <a:alphaModFix/>
          </a:blip>
          <a:srcRect b="0" l="0" r="0" t="0"/>
          <a:stretch/>
        </p:blipFill>
        <p:spPr>
          <a:xfrm>
            <a:off x="10354646" y="693273"/>
            <a:ext cx="1751630" cy="486564"/>
          </a:xfrm>
          <a:prstGeom prst="rect">
            <a:avLst/>
          </a:prstGeom>
          <a:noFill/>
          <a:ln>
            <a:noFill/>
          </a:ln>
        </p:spPr>
      </p:pic>
    </p:spTree>
  </p:cSld>
  <p:clrMapOvr>
    <a:masterClrMapping/>
  </p:clrMapOvr>
  <mc:AlternateContent>
    <mc:Choice Requires="p14">
      <p:transition p14:dur="1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3"/>
          <p:cNvSpPr/>
          <p:nvPr/>
        </p:nvSpPr>
        <p:spPr>
          <a:xfrm>
            <a:off x="206130" y="237983"/>
            <a:ext cx="11247437"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CA" sz="2800">
                <a:solidFill>
                  <a:schemeClr val="dk1"/>
                </a:solidFill>
                <a:latin typeface="Calibri"/>
                <a:ea typeface="Calibri"/>
                <a:cs typeface="Calibri"/>
                <a:sym typeface="Calibri"/>
              </a:rPr>
              <a:t>Use of the data: we developed Sentinel 3 </a:t>
            </a:r>
            <a:r>
              <a:rPr b="1" lang="en-CA" sz="2800">
                <a:solidFill>
                  <a:srgbClr val="FF0000"/>
                </a:solidFill>
                <a:latin typeface="Calibri"/>
                <a:ea typeface="Calibri"/>
                <a:cs typeface="Calibri"/>
                <a:sym typeface="Calibri"/>
              </a:rPr>
              <a:t>algaeexplorer.ca</a:t>
            </a:r>
            <a:endParaRPr/>
          </a:p>
          <a:p>
            <a:pPr indent="0" lvl="0" marL="0" marR="0" rtl="0" algn="l">
              <a:spcBef>
                <a:spcPts val="0"/>
              </a:spcBef>
              <a:spcAft>
                <a:spcPts val="0"/>
              </a:spcAft>
              <a:buNone/>
            </a:pPr>
            <a:r>
              <a:rPr b="1" lang="en-CA" sz="2800">
                <a:solidFill>
                  <a:schemeClr val="dk1"/>
                </a:solidFill>
                <a:latin typeface="Calibri"/>
                <a:ea typeface="Calibri"/>
                <a:cs typeface="Calibri"/>
                <a:sym typeface="Calibri"/>
              </a:rPr>
              <a:t>(Chla and TSM)</a:t>
            </a:r>
            <a:endParaRPr b="1" sz="2800">
              <a:solidFill>
                <a:schemeClr val="dk1"/>
              </a:solidFill>
              <a:latin typeface="Calibri"/>
              <a:ea typeface="Calibri"/>
              <a:cs typeface="Calibri"/>
              <a:sym typeface="Calibri"/>
            </a:endParaRPr>
          </a:p>
        </p:txBody>
      </p:sp>
      <p:pic>
        <p:nvPicPr>
          <p:cNvPr id="355" name="Google Shape;355;p3"/>
          <p:cNvPicPr preferRelativeResize="0"/>
          <p:nvPr/>
        </p:nvPicPr>
        <p:blipFill rotWithShape="1">
          <a:blip r:embed="rId3">
            <a:alphaModFix/>
          </a:blip>
          <a:srcRect b="0" l="0" r="0" t="0"/>
          <a:stretch/>
        </p:blipFill>
        <p:spPr>
          <a:xfrm>
            <a:off x="419451" y="6066279"/>
            <a:ext cx="2004968" cy="648097"/>
          </a:xfrm>
          <a:prstGeom prst="rect">
            <a:avLst/>
          </a:prstGeom>
          <a:noFill/>
          <a:ln>
            <a:noFill/>
          </a:ln>
        </p:spPr>
      </p:pic>
      <p:pic>
        <p:nvPicPr>
          <p:cNvPr id="356" name="Google Shape;356;p3"/>
          <p:cNvPicPr preferRelativeResize="0"/>
          <p:nvPr/>
        </p:nvPicPr>
        <p:blipFill rotWithShape="1">
          <a:blip r:embed="rId4">
            <a:alphaModFix/>
          </a:blip>
          <a:srcRect b="0" l="0" r="0" t="0"/>
          <a:stretch/>
        </p:blipFill>
        <p:spPr>
          <a:xfrm>
            <a:off x="125835" y="1402635"/>
            <a:ext cx="4210638" cy="3229426"/>
          </a:xfrm>
          <a:prstGeom prst="rect">
            <a:avLst/>
          </a:prstGeom>
          <a:noFill/>
          <a:ln>
            <a:noFill/>
          </a:ln>
        </p:spPr>
      </p:pic>
      <p:pic>
        <p:nvPicPr>
          <p:cNvPr id="357" name="Google Shape;357;p3"/>
          <p:cNvPicPr preferRelativeResize="0"/>
          <p:nvPr/>
        </p:nvPicPr>
        <p:blipFill rotWithShape="1">
          <a:blip r:embed="rId5">
            <a:alphaModFix/>
          </a:blip>
          <a:srcRect b="0" l="0" r="0" t="0"/>
          <a:stretch/>
        </p:blipFill>
        <p:spPr>
          <a:xfrm>
            <a:off x="3679601" y="1039459"/>
            <a:ext cx="8372116" cy="5462986"/>
          </a:xfrm>
          <a:prstGeom prst="rect">
            <a:avLst/>
          </a:prstGeom>
          <a:noFill/>
          <a:ln>
            <a:noFill/>
          </a:ln>
        </p:spPr>
      </p:pic>
      <p:sp>
        <p:nvSpPr>
          <p:cNvPr id="358" name="Google Shape;358;p3"/>
          <p:cNvSpPr/>
          <p:nvPr/>
        </p:nvSpPr>
        <p:spPr>
          <a:xfrm rot="1480501">
            <a:off x="2026040" y="4749766"/>
            <a:ext cx="4915978" cy="185676"/>
          </a:xfrm>
          <a:prstGeom prst="rightArrow">
            <a:avLst>
              <a:gd fmla="val 50000" name="adj1"/>
              <a:gd fmla="val 50000" name="adj2"/>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59" name="Google Shape;359;p3"/>
          <p:cNvPicPr preferRelativeResize="0"/>
          <p:nvPr/>
        </p:nvPicPr>
        <p:blipFill rotWithShape="1">
          <a:blip r:embed="rId6">
            <a:alphaModFix/>
          </a:blip>
          <a:srcRect b="0" l="0" r="0" t="0"/>
          <a:stretch/>
        </p:blipFill>
        <p:spPr>
          <a:xfrm>
            <a:off x="354843" y="4169328"/>
            <a:ext cx="2008024" cy="169877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
          <p:cNvSpPr/>
          <p:nvPr/>
        </p:nvSpPr>
        <p:spPr>
          <a:xfrm>
            <a:off x="206130" y="237983"/>
            <a:ext cx="11694996"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CA" sz="2800">
                <a:solidFill>
                  <a:schemeClr val="dk1"/>
                </a:solidFill>
                <a:latin typeface="Calibri"/>
                <a:ea typeface="Calibri"/>
                <a:cs typeface="Calibri"/>
                <a:sym typeface="Calibri"/>
              </a:rPr>
              <a:t>Use of the data: Sentinel 3 Phytoplankton Function Types (PFTs)</a:t>
            </a:r>
            <a:endParaRPr b="1" sz="2800">
              <a:solidFill>
                <a:schemeClr val="dk1"/>
              </a:solidFill>
              <a:latin typeface="Calibri"/>
              <a:ea typeface="Calibri"/>
              <a:cs typeface="Calibri"/>
              <a:sym typeface="Calibri"/>
            </a:endParaRPr>
          </a:p>
        </p:txBody>
      </p:sp>
      <p:pic>
        <p:nvPicPr>
          <p:cNvPr id="365" name="Google Shape;365;p4"/>
          <p:cNvPicPr preferRelativeResize="0"/>
          <p:nvPr/>
        </p:nvPicPr>
        <p:blipFill rotWithShape="1">
          <a:blip r:embed="rId3">
            <a:alphaModFix/>
          </a:blip>
          <a:srcRect b="0" l="0" r="0" t="0"/>
          <a:stretch/>
        </p:blipFill>
        <p:spPr>
          <a:xfrm>
            <a:off x="2853131" y="3880594"/>
            <a:ext cx="3556115" cy="2603305"/>
          </a:xfrm>
          <a:prstGeom prst="rect">
            <a:avLst/>
          </a:prstGeom>
          <a:noFill/>
          <a:ln>
            <a:noFill/>
          </a:ln>
        </p:spPr>
      </p:pic>
      <p:pic>
        <p:nvPicPr>
          <p:cNvPr id="366" name="Google Shape;366;p4"/>
          <p:cNvPicPr preferRelativeResize="0"/>
          <p:nvPr/>
        </p:nvPicPr>
        <p:blipFill rotWithShape="1">
          <a:blip r:embed="rId4">
            <a:alphaModFix/>
          </a:blip>
          <a:srcRect b="0" l="0" r="0" t="0"/>
          <a:stretch/>
        </p:blipFill>
        <p:spPr>
          <a:xfrm rot="5400000">
            <a:off x="2187678" y="3909476"/>
            <a:ext cx="1143225" cy="1085462"/>
          </a:xfrm>
          <a:prstGeom prst="rect">
            <a:avLst/>
          </a:prstGeom>
          <a:noFill/>
          <a:ln>
            <a:noFill/>
          </a:ln>
        </p:spPr>
      </p:pic>
      <p:sp>
        <p:nvSpPr>
          <p:cNvPr id="367" name="Google Shape;367;p4"/>
          <p:cNvSpPr txBox="1"/>
          <p:nvPr/>
        </p:nvSpPr>
        <p:spPr>
          <a:xfrm>
            <a:off x="1047860" y="3987485"/>
            <a:ext cx="59984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CA" sz="1800">
                <a:solidFill>
                  <a:schemeClr val="dk1"/>
                </a:solidFill>
                <a:latin typeface="Calibri"/>
                <a:ea typeface="Calibri"/>
                <a:cs typeface="Calibri"/>
                <a:sym typeface="Calibri"/>
              </a:rPr>
              <a:t>HAB</a:t>
            </a:r>
            <a:endParaRPr b="1" sz="1800">
              <a:solidFill>
                <a:schemeClr val="dk1"/>
              </a:solidFill>
              <a:latin typeface="Calibri"/>
              <a:ea typeface="Calibri"/>
              <a:cs typeface="Calibri"/>
              <a:sym typeface="Calibri"/>
            </a:endParaRPr>
          </a:p>
        </p:txBody>
      </p:sp>
      <p:pic>
        <p:nvPicPr>
          <p:cNvPr id="368" name="Google Shape;368;p4"/>
          <p:cNvPicPr preferRelativeResize="0"/>
          <p:nvPr/>
        </p:nvPicPr>
        <p:blipFill rotWithShape="1">
          <a:blip r:embed="rId5">
            <a:alphaModFix/>
          </a:blip>
          <a:srcRect b="0" l="0" r="0" t="0"/>
          <a:stretch/>
        </p:blipFill>
        <p:spPr>
          <a:xfrm>
            <a:off x="5067719" y="986569"/>
            <a:ext cx="3366722" cy="2604303"/>
          </a:xfrm>
          <a:prstGeom prst="rect">
            <a:avLst/>
          </a:prstGeom>
          <a:noFill/>
          <a:ln>
            <a:noFill/>
          </a:ln>
        </p:spPr>
      </p:pic>
      <p:pic>
        <p:nvPicPr>
          <p:cNvPr id="369" name="Google Shape;369;p4"/>
          <p:cNvPicPr preferRelativeResize="0"/>
          <p:nvPr/>
        </p:nvPicPr>
        <p:blipFill rotWithShape="1">
          <a:blip r:embed="rId6">
            <a:alphaModFix/>
          </a:blip>
          <a:srcRect b="0" l="0" r="0" t="0"/>
          <a:stretch/>
        </p:blipFill>
        <p:spPr>
          <a:xfrm>
            <a:off x="4682824" y="986569"/>
            <a:ext cx="1107752" cy="1105420"/>
          </a:xfrm>
          <a:prstGeom prst="rect">
            <a:avLst/>
          </a:prstGeom>
          <a:noFill/>
          <a:ln>
            <a:noFill/>
          </a:ln>
        </p:spPr>
      </p:pic>
      <p:pic>
        <p:nvPicPr>
          <p:cNvPr id="370" name="Google Shape;370;p4"/>
          <p:cNvPicPr preferRelativeResize="0"/>
          <p:nvPr/>
        </p:nvPicPr>
        <p:blipFill rotWithShape="1">
          <a:blip r:embed="rId7">
            <a:alphaModFix/>
          </a:blip>
          <a:srcRect b="0" l="0" r="0" t="0"/>
          <a:stretch/>
        </p:blipFill>
        <p:spPr>
          <a:xfrm>
            <a:off x="6751080" y="4096546"/>
            <a:ext cx="4686328" cy="2754513"/>
          </a:xfrm>
          <a:prstGeom prst="rect">
            <a:avLst/>
          </a:prstGeom>
          <a:noFill/>
          <a:ln>
            <a:noFill/>
          </a:ln>
        </p:spPr>
      </p:pic>
      <p:pic>
        <p:nvPicPr>
          <p:cNvPr id="371" name="Google Shape;371;p4"/>
          <p:cNvPicPr preferRelativeResize="0"/>
          <p:nvPr/>
        </p:nvPicPr>
        <p:blipFill rotWithShape="1">
          <a:blip r:embed="rId8">
            <a:alphaModFix/>
          </a:blip>
          <a:srcRect b="0" l="0" r="0" t="0"/>
          <a:stretch/>
        </p:blipFill>
        <p:spPr>
          <a:xfrm>
            <a:off x="2038959" y="1076547"/>
            <a:ext cx="2445025" cy="2467052"/>
          </a:xfrm>
          <a:prstGeom prst="rect">
            <a:avLst/>
          </a:prstGeom>
          <a:noFill/>
          <a:ln>
            <a:noFill/>
          </a:ln>
        </p:spPr>
      </p:pic>
      <p:pic>
        <p:nvPicPr>
          <p:cNvPr id="372" name="Google Shape;372;p4"/>
          <p:cNvPicPr preferRelativeResize="0"/>
          <p:nvPr/>
        </p:nvPicPr>
        <p:blipFill rotWithShape="1">
          <a:blip r:embed="rId9">
            <a:alphaModFix/>
          </a:blip>
          <a:srcRect b="0" l="0" r="0" t="0"/>
          <a:stretch/>
        </p:blipFill>
        <p:spPr>
          <a:xfrm>
            <a:off x="186304" y="4648374"/>
            <a:ext cx="2210592" cy="2126317"/>
          </a:xfrm>
          <a:prstGeom prst="rect">
            <a:avLst/>
          </a:prstGeom>
          <a:noFill/>
          <a:ln>
            <a:noFill/>
          </a:ln>
        </p:spPr>
      </p:pic>
      <p:sp>
        <p:nvSpPr>
          <p:cNvPr id="373" name="Google Shape;373;p4"/>
          <p:cNvSpPr/>
          <p:nvPr/>
        </p:nvSpPr>
        <p:spPr>
          <a:xfrm>
            <a:off x="469835" y="6416060"/>
            <a:ext cx="45576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CA" sz="1800">
                <a:solidFill>
                  <a:srgbClr val="5F6368"/>
                </a:solidFill>
                <a:latin typeface="arial"/>
                <a:ea typeface="arial"/>
                <a:cs typeface="arial"/>
                <a:sym typeface="arial"/>
              </a:rPr>
              <a:t>Heterosigma</a:t>
            </a:r>
            <a:r>
              <a:rPr lang="en-CA" sz="1800">
                <a:solidFill>
                  <a:srgbClr val="4D5156"/>
                </a:solidFill>
                <a:latin typeface="arial"/>
                <a:ea typeface="arial"/>
                <a:cs typeface="arial"/>
                <a:sym typeface="arial"/>
              </a:rPr>
              <a:t> akashiwo (Raphidophyceae)</a:t>
            </a:r>
            <a:endParaRPr sz="1800">
              <a:solidFill>
                <a:schemeClr val="dk1"/>
              </a:solidFill>
              <a:latin typeface="Calibri"/>
              <a:ea typeface="Calibri"/>
              <a:cs typeface="Calibri"/>
              <a:sym typeface="Calibri"/>
            </a:endParaRPr>
          </a:p>
        </p:txBody>
      </p:sp>
      <p:sp>
        <p:nvSpPr>
          <p:cNvPr id="374" name="Google Shape;374;p4"/>
          <p:cNvSpPr txBox="1"/>
          <p:nvPr/>
        </p:nvSpPr>
        <p:spPr>
          <a:xfrm>
            <a:off x="9980023" y="6046728"/>
            <a:ext cx="1921103"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1800">
                <a:solidFill>
                  <a:schemeClr val="dk1"/>
                </a:solidFill>
                <a:latin typeface="Calibri"/>
                <a:ea typeface="Calibri"/>
                <a:cs typeface="Calibri"/>
                <a:sym typeface="Calibri"/>
              </a:rPr>
              <a:t>Vishnu et al,. 2022</a:t>
            </a: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5"/>
          <p:cNvSpPr/>
          <p:nvPr/>
        </p:nvSpPr>
        <p:spPr>
          <a:xfrm>
            <a:off x="206130" y="237983"/>
            <a:ext cx="1179351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CA" sz="2800">
                <a:solidFill>
                  <a:schemeClr val="dk1"/>
                </a:solidFill>
                <a:latin typeface="Calibri"/>
                <a:ea typeface="Calibri"/>
                <a:cs typeface="Calibri"/>
                <a:sym typeface="Calibri"/>
              </a:rPr>
              <a:t>Use of the data: Ferry-Hyperspectral Rrs </a:t>
            </a:r>
            <a:r>
              <a:rPr b="1" lang="en-CA" sz="2800">
                <a:solidFill>
                  <a:srgbClr val="FF0000"/>
                </a:solidFill>
                <a:latin typeface="Calibri"/>
                <a:ea typeface="Calibri"/>
                <a:cs typeface="Calibri"/>
                <a:sym typeface="Calibri"/>
              </a:rPr>
              <a:t>Phytoplankton Function Types </a:t>
            </a:r>
            <a:r>
              <a:rPr b="1" lang="en-CA" sz="2800">
                <a:solidFill>
                  <a:schemeClr val="dk1"/>
                </a:solidFill>
                <a:latin typeface="Calibri"/>
                <a:ea typeface="Calibri"/>
                <a:cs typeface="Calibri"/>
                <a:sym typeface="Calibri"/>
              </a:rPr>
              <a:t>(PFTs) </a:t>
            </a:r>
            <a:endParaRPr b="1" sz="2800">
              <a:solidFill>
                <a:schemeClr val="dk1"/>
              </a:solidFill>
              <a:latin typeface="Calibri"/>
              <a:ea typeface="Calibri"/>
              <a:cs typeface="Calibri"/>
              <a:sym typeface="Calibri"/>
            </a:endParaRPr>
          </a:p>
        </p:txBody>
      </p:sp>
      <p:sp>
        <p:nvSpPr>
          <p:cNvPr id="380" name="Google Shape;380;p5"/>
          <p:cNvSpPr/>
          <p:nvPr/>
        </p:nvSpPr>
        <p:spPr>
          <a:xfrm>
            <a:off x="9770568" y="6488668"/>
            <a:ext cx="222907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1800">
                <a:solidFill>
                  <a:schemeClr val="dk1"/>
                </a:solidFill>
                <a:latin typeface="Times New Roman"/>
                <a:ea typeface="Times New Roman"/>
                <a:cs typeface="Times New Roman"/>
                <a:sym typeface="Times New Roman"/>
              </a:rPr>
              <a:t>Vishnu, et al., in press</a:t>
            </a:r>
            <a:endParaRPr sz="1800">
              <a:solidFill>
                <a:schemeClr val="dk1"/>
              </a:solidFill>
              <a:latin typeface="Calibri"/>
              <a:ea typeface="Calibri"/>
              <a:cs typeface="Calibri"/>
              <a:sym typeface="Calibri"/>
            </a:endParaRPr>
          </a:p>
        </p:txBody>
      </p:sp>
      <p:pic>
        <p:nvPicPr>
          <p:cNvPr id="381" name="Google Shape;381;p5"/>
          <p:cNvPicPr preferRelativeResize="0"/>
          <p:nvPr/>
        </p:nvPicPr>
        <p:blipFill rotWithShape="1">
          <a:blip r:embed="rId3">
            <a:alphaModFix/>
          </a:blip>
          <a:srcRect b="0" l="0" r="0" t="0"/>
          <a:stretch/>
        </p:blipFill>
        <p:spPr>
          <a:xfrm>
            <a:off x="7959929" y="950445"/>
            <a:ext cx="3621277" cy="1334671"/>
          </a:xfrm>
          <a:prstGeom prst="rect">
            <a:avLst/>
          </a:prstGeom>
          <a:noFill/>
          <a:ln>
            <a:noFill/>
          </a:ln>
        </p:spPr>
      </p:pic>
      <p:pic>
        <p:nvPicPr>
          <p:cNvPr id="382" name="Google Shape;382;p5"/>
          <p:cNvPicPr preferRelativeResize="0"/>
          <p:nvPr/>
        </p:nvPicPr>
        <p:blipFill rotWithShape="1">
          <a:blip r:embed="rId4">
            <a:alphaModFix/>
          </a:blip>
          <a:srcRect b="0" l="0" r="0" t="0"/>
          <a:stretch/>
        </p:blipFill>
        <p:spPr>
          <a:xfrm>
            <a:off x="4139146" y="761203"/>
            <a:ext cx="3381404" cy="2855408"/>
          </a:xfrm>
          <a:prstGeom prst="rect">
            <a:avLst/>
          </a:prstGeom>
          <a:noFill/>
          <a:ln>
            <a:noFill/>
          </a:ln>
        </p:spPr>
      </p:pic>
      <p:pic>
        <p:nvPicPr>
          <p:cNvPr id="383" name="Google Shape;383;p5"/>
          <p:cNvPicPr preferRelativeResize="0"/>
          <p:nvPr/>
        </p:nvPicPr>
        <p:blipFill rotWithShape="1">
          <a:blip r:embed="rId5">
            <a:alphaModFix/>
          </a:blip>
          <a:srcRect b="0" l="0" r="0" t="0"/>
          <a:stretch/>
        </p:blipFill>
        <p:spPr>
          <a:xfrm>
            <a:off x="7913514" y="3616611"/>
            <a:ext cx="3373074" cy="2715821"/>
          </a:xfrm>
          <a:prstGeom prst="rect">
            <a:avLst/>
          </a:prstGeom>
          <a:noFill/>
          <a:ln>
            <a:noFill/>
          </a:ln>
        </p:spPr>
      </p:pic>
      <p:pic>
        <p:nvPicPr>
          <p:cNvPr id="384" name="Google Shape;384;p5"/>
          <p:cNvPicPr preferRelativeResize="0"/>
          <p:nvPr/>
        </p:nvPicPr>
        <p:blipFill rotWithShape="1">
          <a:blip r:embed="rId6">
            <a:alphaModFix/>
          </a:blip>
          <a:srcRect b="0" l="0" r="0" t="0"/>
          <a:stretch/>
        </p:blipFill>
        <p:spPr>
          <a:xfrm>
            <a:off x="417729" y="950445"/>
            <a:ext cx="3562769" cy="3216082"/>
          </a:xfrm>
          <a:prstGeom prst="rect">
            <a:avLst/>
          </a:prstGeom>
          <a:noFill/>
          <a:ln>
            <a:noFill/>
          </a:ln>
        </p:spPr>
      </p:pic>
      <p:pic>
        <p:nvPicPr>
          <p:cNvPr id="385" name="Google Shape;385;p5"/>
          <p:cNvPicPr preferRelativeResize="0"/>
          <p:nvPr/>
        </p:nvPicPr>
        <p:blipFill rotWithShape="1">
          <a:blip r:embed="rId7">
            <a:alphaModFix/>
          </a:blip>
          <a:srcRect b="0" l="0" r="0" t="0"/>
          <a:stretch/>
        </p:blipFill>
        <p:spPr>
          <a:xfrm>
            <a:off x="4344503" y="3485060"/>
            <a:ext cx="3352801" cy="3231980"/>
          </a:xfrm>
          <a:prstGeom prst="rect">
            <a:avLst/>
          </a:prstGeom>
          <a:noFill/>
          <a:ln>
            <a:noFill/>
          </a:ln>
        </p:spPr>
      </p:pic>
      <p:pic>
        <p:nvPicPr>
          <p:cNvPr id="386" name="Google Shape;386;p5"/>
          <p:cNvPicPr preferRelativeResize="0"/>
          <p:nvPr/>
        </p:nvPicPr>
        <p:blipFill rotWithShape="1">
          <a:blip r:embed="rId8">
            <a:alphaModFix/>
          </a:blip>
          <a:srcRect b="0" l="0" r="0" t="0"/>
          <a:stretch/>
        </p:blipFill>
        <p:spPr>
          <a:xfrm>
            <a:off x="710241" y="4355769"/>
            <a:ext cx="3121996" cy="175515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1" name="Shape 391"/>
        <p:cNvGrpSpPr/>
        <p:nvPr/>
      </p:nvGrpSpPr>
      <p:grpSpPr>
        <a:xfrm>
          <a:off x="0" y="0"/>
          <a:ext cx="0" cy="0"/>
          <a:chOff x="0" y="0"/>
          <a:chExt cx="0" cy="0"/>
        </a:xfrm>
      </p:grpSpPr>
      <p:sp>
        <p:nvSpPr>
          <p:cNvPr id="392" name="Google Shape;392;p6"/>
          <p:cNvSpPr txBox="1"/>
          <p:nvPr>
            <p:ph type="title"/>
          </p:nvPr>
        </p:nvSpPr>
        <p:spPr>
          <a:xfrm>
            <a:off x="247128" y="396273"/>
            <a:ext cx="8706371" cy="127674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0000"/>
              </a:buClr>
              <a:buSzPts val="2800"/>
              <a:buFont typeface="Calibri"/>
              <a:buNone/>
            </a:pPr>
            <a:r>
              <a:rPr b="1" lang="en-CA" sz="2800">
                <a:solidFill>
                  <a:srgbClr val="000000"/>
                </a:solidFill>
                <a:latin typeface="Calibri"/>
                <a:ea typeface="Calibri"/>
                <a:cs typeface="Calibri"/>
                <a:sym typeface="Calibri"/>
              </a:rPr>
              <a:t>Use of the data: </a:t>
            </a:r>
            <a:r>
              <a:rPr lang="en-CA" sz="3048">
                <a:latin typeface="Times New Roman"/>
                <a:ea typeface="Times New Roman"/>
                <a:cs typeface="Times New Roman"/>
                <a:sym typeface="Times New Roman"/>
              </a:rPr>
              <a:t>ferry-based Hyperspectral coccolithophore bloom development</a:t>
            </a:r>
            <a:br>
              <a:rPr lang="en-CA" sz="3048">
                <a:latin typeface="Times New Roman"/>
                <a:ea typeface="Times New Roman"/>
                <a:cs typeface="Times New Roman"/>
                <a:sym typeface="Times New Roman"/>
              </a:rPr>
            </a:br>
            <a:endParaRPr sz="3048">
              <a:latin typeface="Times New Roman"/>
              <a:ea typeface="Times New Roman"/>
              <a:cs typeface="Times New Roman"/>
              <a:sym typeface="Times New Roman"/>
            </a:endParaRPr>
          </a:p>
        </p:txBody>
      </p:sp>
      <p:pic>
        <p:nvPicPr>
          <p:cNvPr id="393" name="Google Shape;393;p6"/>
          <p:cNvPicPr preferRelativeResize="0"/>
          <p:nvPr/>
        </p:nvPicPr>
        <p:blipFill rotWithShape="1">
          <a:blip r:embed="rId3">
            <a:alphaModFix/>
          </a:blip>
          <a:srcRect b="0" l="0" r="0" t="0"/>
          <a:stretch/>
        </p:blipFill>
        <p:spPr>
          <a:xfrm>
            <a:off x="6332558" y="4971974"/>
            <a:ext cx="3226155" cy="1489754"/>
          </a:xfrm>
          <a:prstGeom prst="rect">
            <a:avLst/>
          </a:prstGeom>
          <a:noFill/>
          <a:ln>
            <a:noFill/>
          </a:ln>
        </p:spPr>
      </p:pic>
      <p:pic>
        <p:nvPicPr>
          <p:cNvPr descr="A graph of different colors&#10;&#10;Description automatically generated with medium confidence" id="394" name="Google Shape;394;p6"/>
          <p:cNvPicPr preferRelativeResize="0"/>
          <p:nvPr/>
        </p:nvPicPr>
        <p:blipFill rotWithShape="1">
          <a:blip r:embed="rId4">
            <a:alphaModFix/>
          </a:blip>
          <a:srcRect b="53296" l="0" r="0" t="0"/>
          <a:stretch/>
        </p:blipFill>
        <p:spPr>
          <a:xfrm>
            <a:off x="0" y="1794168"/>
            <a:ext cx="10065457" cy="3056650"/>
          </a:xfrm>
          <a:prstGeom prst="rect">
            <a:avLst/>
          </a:prstGeom>
          <a:noFill/>
          <a:ln>
            <a:noFill/>
          </a:ln>
        </p:spPr>
      </p:pic>
      <p:sp>
        <p:nvSpPr>
          <p:cNvPr id="395" name="Google Shape;395;p6"/>
          <p:cNvSpPr/>
          <p:nvPr/>
        </p:nvSpPr>
        <p:spPr>
          <a:xfrm>
            <a:off x="3937811" y="3045243"/>
            <a:ext cx="1380016" cy="924318"/>
          </a:xfrm>
          <a:prstGeom prst="ellipse">
            <a:avLst/>
          </a:prstGeom>
          <a:noFill/>
          <a:ln cap="flat" cmpd="sng" w="127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048">
              <a:latin typeface="Calibri"/>
              <a:ea typeface="Calibri"/>
              <a:cs typeface="Calibri"/>
              <a:sym typeface="Calibri"/>
            </a:endParaRPr>
          </a:p>
        </p:txBody>
      </p:sp>
      <p:cxnSp>
        <p:nvCxnSpPr>
          <p:cNvPr id="396" name="Google Shape;396;p6"/>
          <p:cNvCxnSpPr/>
          <p:nvPr/>
        </p:nvCxnSpPr>
        <p:spPr>
          <a:xfrm>
            <a:off x="6696217" y="2527144"/>
            <a:ext cx="0" cy="1803716"/>
          </a:xfrm>
          <a:prstGeom prst="straightConnector1">
            <a:avLst/>
          </a:prstGeom>
          <a:noFill/>
          <a:ln cap="flat" cmpd="sng" w="19050">
            <a:solidFill>
              <a:srgbClr val="FF0000"/>
            </a:solidFill>
            <a:prstDash val="solid"/>
            <a:miter lim="800000"/>
            <a:headEnd len="sm" w="sm" type="none"/>
            <a:tailEnd len="sm" w="sm" type="none"/>
          </a:ln>
        </p:spPr>
      </p:cxnSp>
      <p:pic>
        <p:nvPicPr>
          <p:cNvPr id="397" name="Google Shape;397;p6"/>
          <p:cNvPicPr preferRelativeResize="0"/>
          <p:nvPr/>
        </p:nvPicPr>
        <p:blipFill rotWithShape="1">
          <a:blip r:embed="rId5">
            <a:alphaModFix/>
          </a:blip>
          <a:srcRect b="0" l="0" r="0" t="0"/>
          <a:stretch/>
        </p:blipFill>
        <p:spPr>
          <a:xfrm>
            <a:off x="9255638" y="79007"/>
            <a:ext cx="2936362" cy="425185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p7"/>
          <p:cNvPicPr preferRelativeResize="0"/>
          <p:nvPr/>
        </p:nvPicPr>
        <p:blipFill rotWithShape="1">
          <a:blip r:embed="rId3">
            <a:alphaModFix/>
          </a:blip>
          <a:srcRect b="0" l="0" r="0" t="0"/>
          <a:stretch/>
        </p:blipFill>
        <p:spPr>
          <a:xfrm>
            <a:off x="389942" y="761203"/>
            <a:ext cx="4749693" cy="4202245"/>
          </a:xfrm>
          <a:prstGeom prst="rect">
            <a:avLst/>
          </a:prstGeom>
          <a:noFill/>
          <a:ln>
            <a:noFill/>
          </a:ln>
        </p:spPr>
      </p:pic>
      <p:pic>
        <p:nvPicPr>
          <p:cNvPr id="403" name="Google Shape;403;p7"/>
          <p:cNvPicPr preferRelativeResize="0"/>
          <p:nvPr/>
        </p:nvPicPr>
        <p:blipFill rotWithShape="1">
          <a:blip r:embed="rId4">
            <a:alphaModFix/>
          </a:blip>
          <a:srcRect b="0" l="0" r="0" t="0"/>
          <a:stretch/>
        </p:blipFill>
        <p:spPr>
          <a:xfrm>
            <a:off x="5019258" y="1055900"/>
            <a:ext cx="7048917" cy="4268575"/>
          </a:xfrm>
          <a:prstGeom prst="rect">
            <a:avLst/>
          </a:prstGeom>
          <a:noFill/>
          <a:ln>
            <a:noFill/>
          </a:ln>
        </p:spPr>
      </p:pic>
      <p:sp>
        <p:nvSpPr>
          <p:cNvPr id="404" name="Google Shape;404;p7"/>
          <p:cNvSpPr/>
          <p:nvPr/>
        </p:nvSpPr>
        <p:spPr>
          <a:xfrm>
            <a:off x="80747" y="5996226"/>
            <a:ext cx="3243478"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1000">
                <a:solidFill>
                  <a:schemeClr val="dk1"/>
                </a:solidFill>
                <a:latin typeface="Arial"/>
                <a:ea typeface="Arial"/>
                <a:cs typeface="Arial"/>
                <a:sym typeface="Arial"/>
              </a:rPr>
              <a:t>Marchese C, Costa M et al (2022) Bioregionalization of the coastal and open oceans of British Columbia</a:t>
            </a:r>
            <a:endParaRPr/>
          </a:p>
          <a:p>
            <a:pPr indent="0" lvl="0" marL="0" marR="0" rtl="0" algn="l">
              <a:spcBef>
                <a:spcPts val="0"/>
              </a:spcBef>
              <a:spcAft>
                <a:spcPts val="0"/>
              </a:spcAft>
              <a:buNone/>
            </a:pPr>
            <a:r>
              <a:rPr lang="en-CA" sz="1000">
                <a:solidFill>
                  <a:schemeClr val="dk1"/>
                </a:solidFill>
                <a:latin typeface="Arial"/>
                <a:ea typeface="Arial"/>
                <a:cs typeface="Arial"/>
                <a:sym typeface="Arial"/>
              </a:rPr>
              <a:t>and Southeast Alaska based on Sentinel-3A satellite-derived phytoplankton seasonality. Front. Mar. Sci. 9:968470. doi: 10.3389/fmars.2022.968470</a:t>
            </a:r>
            <a:endParaRPr sz="1000">
              <a:solidFill>
                <a:schemeClr val="dk1"/>
              </a:solidFill>
              <a:latin typeface="Calibri"/>
              <a:ea typeface="Calibri"/>
              <a:cs typeface="Calibri"/>
              <a:sym typeface="Calibri"/>
            </a:endParaRPr>
          </a:p>
        </p:txBody>
      </p:sp>
      <p:sp>
        <p:nvSpPr>
          <p:cNvPr id="405" name="Google Shape;405;p7"/>
          <p:cNvSpPr/>
          <p:nvPr/>
        </p:nvSpPr>
        <p:spPr>
          <a:xfrm>
            <a:off x="206130" y="237983"/>
            <a:ext cx="11247437"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CA" sz="2800">
                <a:solidFill>
                  <a:schemeClr val="dk1"/>
                </a:solidFill>
                <a:latin typeface="Calibri"/>
                <a:ea typeface="Calibri"/>
                <a:cs typeface="Calibri"/>
                <a:sym typeface="Calibri"/>
              </a:rPr>
              <a:t>Use of the data: BC coast </a:t>
            </a:r>
            <a:r>
              <a:rPr b="1" lang="en-CA" sz="2800">
                <a:solidFill>
                  <a:srgbClr val="FF0000"/>
                </a:solidFill>
                <a:latin typeface="Calibri"/>
                <a:ea typeface="Calibri"/>
                <a:cs typeface="Calibri"/>
                <a:sym typeface="Calibri"/>
              </a:rPr>
              <a:t>Bioregionalization</a:t>
            </a:r>
            <a:r>
              <a:rPr b="1" lang="en-CA" sz="2800">
                <a:solidFill>
                  <a:schemeClr val="dk1"/>
                </a:solidFill>
                <a:latin typeface="Calibri"/>
                <a:ea typeface="Calibri"/>
                <a:cs typeface="Calibri"/>
                <a:sym typeface="Calibri"/>
              </a:rPr>
              <a:t> and dynamics</a:t>
            </a:r>
            <a:endParaRPr b="1" sz="2800">
              <a:solidFill>
                <a:schemeClr val="dk1"/>
              </a:solidFill>
              <a:latin typeface="Calibri"/>
              <a:ea typeface="Calibri"/>
              <a:cs typeface="Calibri"/>
              <a:sym typeface="Calibri"/>
            </a:endParaRPr>
          </a:p>
        </p:txBody>
      </p:sp>
      <p:sp>
        <p:nvSpPr>
          <p:cNvPr id="406" name="Google Shape;406;p7"/>
          <p:cNvSpPr txBox="1"/>
          <p:nvPr/>
        </p:nvSpPr>
        <p:spPr>
          <a:xfrm>
            <a:off x="7400362" y="1055900"/>
            <a:ext cx="183095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CA" sz="2000">
                <a:solidFill>
                  <a:schemeClr val="dk1"/>
                </a:solidFill>
                <a:latin typeface="Calibri"/>
                <a:ea typeface="Calibri"/>
                <a:cs typeface="Calibri"/>
                <a:sym typeface="Calibri"/>
              </a:rPr>
              <a:t>Chla phenology</a:t>
            </a:r>
            <a:endParaRPr b="1" sz="20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pic>
        <p:nvPicPr>
          <p:cNvPr id="411" name="Google Shape;411;p8"/>
          <p:cNvPicPr preferRelativeResize="0"/>
          <p:nvPr/>
        </p:nvPicPr>
        <p:blipFill rotWithShape="1">
          <a:blip r:embed="rId3">
            <a:alphaModFix/>
          </a:blip>
          <a:srcRect b="0" l="0" r="0" t="0"/>
          <a:stretch/>
        </p:blipFill>
        <p:spPr>
          <a:xfrm>
            <a:off x="356775" y="4917922"/>
            <a:ext cx="851515" cy="809538"/>
          </a:xfrm>
          <a:prstGeom prst="rect">
            <a:avLst/>
          </a:prstGeom>
          <a:noFill/>
          <a:ln>
            <a:noFill/>
          </a:ln>
        </p:spPr>
      </p:pic>
      <p:pic>
        <p:nvPicPr>
          <p:cNvPr id="412" name="Google Shape;412;p8"/>
          <p:cNvPicPr preferRelativeResize="0"/>
          <p:nvPr/>
        </p:nvPicPr>
        <p:blipFill rotWithShape="1">
          <a:blip r:embed="rId4">
            <a:alphaModFix/>
          </a:blip>
          <a:srcRect b="0" l="0" r="0" t="0"/>
          <a:stretch/>
        </p:blipFill>
        <p:spPr>
          <a:xfrm>
            <a:off x="212729" y="2577872"/>
            <a:ext cx="987792" cy="1231262"/>
          </a:xfrm>
          <a:prstGeom prst="rect">
            <a:avLst/>
          </a:prstGeom>
          <a:noFill/>
          <a:ln>
            <a:noFill/>
          </a:ln>
        </p:spPr>
      </p:pic>
      <p:sp>
        <p:nvSpPr>
          <p:cNvPr id="413" name="Google Shape;413;p8"/>
          <p:cNvSpPr txBox="1"/>
          <p:nvPr/>
        </p:nvSpPr>
        <p:spPr>
          <a:xfrm>
            <a:off x="5377805" y="1862900"/>
            <a:ext cx="5736318" cy="126188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Calibri"/>
              <a:buNone/>
            </a:pPr>
            <a:r>
              <a:rPr b="1" i="0" lang="en-CA" sz="2000" u="none" cap="none" strike="noStrike">
                <a:solidFill>
                  <a:srgbClr val="000000"/>
                </a:solidFill>
                <a:latin typeface="Calibri"/>
                <a:ea typeface="Calibri"/>
                <a:cs typeface="Calibri"/>
                <a:sym typeface="Calibri"/>
              </a:rPr>
              <a:t>Early phyto bloom🡪</a:t>
            </a:r>
            <a:r>
              <a:rPr b="1" i="0" lang="en-CA" sz="2000" u="none" cap="none" strike="noStrike">
                <a:solidFill>
                  <a:srgbClr val="FF0000"/>
                </a:solidFill>
                <a:latin typeface="Calibri"/>
                <a:ea typeface="Calibri"/>
                <a:cs typeface="Calibri"/>
                <a:sym typeface="Calibri"/>
              </a:rPr>
              <a:t>Mismatch</a:t>
            </a:r>
            <a:r>
              <a:rPr b="1" i="0" lang="en-CA" sz="2000" u="none" cap="none" strike="noStrike">
                <a:solidFill>
                  <a:srgbClr val="000000"/>
                </a:solidFill>
                <a:latin typeface="Calibri"/>
                <a:ea typeface="Calibri"/>
                <a:cs typeface="Calibri"/>
                <a:sym typeface="Calibri"/>
              </a:rPr>
              <a:t>: small zooplankton and of lower food quality</a:t>
            </a:r>
            <a:endParaRPr/>
          </a:p>
          <a:p>
            <a:pPr indent="0" lvl="0" marL="0" marR="0" rtl="0" algn="l">
              <a:lnSpc>
                <a:spcPct val="100000"/>
              </a:lnSpc>
              <a:spcBef>
                <a:spcPts val="0"/>
              </a:spcBef>
              <a:spcAft>
                <a:spcPts val="0"/>
              </a:spcAft>
              <a:buClr>
                <a:schemeClr val="dk1"/>
              </a:buClr>
              <a:buSzPts val="1800"/>
              <a:buFont typeface="Calibri"/>
              <a:buNone/>
            </a:pPr>
            <a:r>
              <a:t/>
            </a:r>
            <a:endParaRPr b="1"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rPr b="1" i="0" lang="en-CA" sz="1800" u="none" cap="none" strike="noStrike">
                <a:solidFill>
                  <a:srgbClr val="000000"/>
                </a:solidFill>
                <a:latin typeface="Calibri"/>
                <a:ea typeface="Calibri"/>
                <a:cs typeface="Calibri"/>
                <a:sym typeface="Calibri"/>
              </a:rPr>
              <a:t>Poor condition for salmon???</a:t>
            </a:r>
            <a:endParaRPr/>
          </a:p>
        </p:txBody>
      </p:sp>
      <p:sp>
        <p:nvSpPr>
          <p:cNvPr id="414" name="Google Shape;414;p8"/>
          <p:cNvSpPr txBox="1"/>
          <p:nvPr/>
        </p:nvSpPr>
        <p:spPr>
          <a:xfrm>
            <a:off x="8496482" y="4642157"/>
            <a:ext cx="3903533"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1" i="0" lang="en-CA" sz="1800" u="none" cap="none" strike="noStrike">
                <a:solidFill>
                  <a:srgbClr val="000000"/>
                </a:solidFill>
                <a:latin typeface="Calibri"/>
                <a:ea typeface="Calibri"/>
                <a:cs typeface="Calibri"/>
                <a:sym typeface="Calibri"/>
              </a:rPr>
              <a:t>Average/late phyto🡪</a:t>
            </a:r>
            <a:r>
              <a:rPr b="1" i="0" lang="en-CA" sz="1800" u="none" cap="none" strike="noStrike">
                <a:solidFill>
                  <a:srgbClr val="00B050"/>
                </a:solidFill>
                <a:latin typeface="Calibri"/>
                <a:ea typeface="Calibri"/>
                <a:cs typeface="Calibri"/>
                <a:sym typeface="Calibri"/>
              </a:rPr>
              <a:t>Match: </a:t>
            </a:r>
            <a:r>
              <a:rPr b="1" i="0" lang="en-CA" sz="1800" u="none" cap="none" strike="noStrike">
                <a:solidFill>
                  <a:srgbClr val="000000"/>
                </a:solidFill>
                <a:latin typeface="Calibri"/>
                <a:ea typeface="Calibri"/>
                <a:cs typeface="Calibri"/>
                <a:sym typeface="Calibri"/>
              </a:rPr>
              <a:t>higher biomass of zoop</a:t>
            </a:r>
            <a:endParaRPr b="1"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1" i="0" sz="18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Calibri"/>
              <a:buNone/>
            </a:pPr>
            <a:r>
              <a:rPr b="1" i="0" lang="en-CA" sz="1800" u="none" cap="none" strike="noStrike">
                <a:solidFill>
                  <a:srgbClr val="000000"/>
                </a:solidFill>
                <a:latin typeface="Calibri"/>
                <a:ea typeface="Calibri"/>
                <a:cs typeface="Calibri"/>
                <a:sym typeface="Calibri"/>
              </a:rPr>
              <a:t>Good conditions for salmon???</a:t>
            </a:r>
            <a:endParaRPr/>
          </a:p>
        </p:txBody>
      </p:sp>
      <p:pic>
        <p:nvPicPr>
          <p:cNvPr id="415" name="Google Shape;415;p8"/>
          <p:cNvPicPr preferRelativeResize="0"/>
          <p:nvPr/>
        </p:nvPicPr>
        <p:blipFill rotWithShape="1">
          <a:blip r:embed="rId5">
            <a:alphaModFix/>
          </a:blip>
          <a:srcRect b="0" l="0" r="0" t="0"/>
          <a:stretch/>
        </p:blipFill>
        <p:spPr>
          <a:xfrm>
            <a:off x="47283" y="5675713"/>
            <a:ext cx="844600" cy="1052776"/>
          </a:xfrm>
          <a:prstGeom prst="rect">
            <a:avLst/>
          </a:prstGeom>
          <a:noFill/>
          <a:ln>
            <a:noFill/>
          </a:ln>
        </p:spPr>
      </p:pic>
      <p:sp>
        <p:nvSpPr>
          <p:cNvPr id="416" name="Google Shape;416;p8"/>
          <p:cNvSpPr txBox="1"/>
          <p:nvPr/>
        </p:nvSpPr>
        <p:spPr>
          <a:xfrm>
            <a:off x="10199802" y="6231118"/>
            <a:ext cx="182864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CA" sz="1800" u="none" cap="none" strike="noStrike">
                <a:solidFill>
                  <a:srgbClr val="000000"/>
                </a:solidFill>
                <a:latin typeface="Calibri"/>
                <a:ea typeface="Calibri"/>
                <a:cs typeface="Calibri"/>
                <a:sym typeface="Calibri"/>
              </a:rPr>
              <a:t>Suchy et al., 2019</a:t>
            </a:r>
            <a:endParaRPr/>
          </a:p>
          <a:p>
            <a:pPr indent="0" lvl="0" marL="0" marR="0" rtl="0" algn="l">
              <a:lnSpc>
                <a:spcPct val="100000"/>
              </a:lnSpc>
              <a:spcBef>
                <a:spcPts val="0"/>
              </a:spcBef>
              <a:spcAft>
                <a:spcPts val="0"/>
              </a:spcAft>
              <a:buClr>
                <a:srgbClr val="000000"/>
              </a:buClr>
              <a:buSzPts val="1800"/>
              <a:buFont typeface="Calibri"/>
              <a:buNone/>
            </a:pPr>
            <a:r>
              <a:rPr b="0" i="0" lang="en-CA" sz="1800" u="none" cap="none" strike="noStrike">
                <a:solidFill>
                  <a:srgbClr val="000000"/>
                </a:solidFill>
                <a:latin typeface="Calibri"/>
                <a:ea typeface="Calibri"/>
                <a:cs typeface="Calibri"/>
                <a:sym typeface="Calibri"/>
              </a:rPr>
              <a:t>Suchy et al., 2022</a:t>
            </a:r>
            <a:endParaRPr/>
          </a:p>
        </p:txBody>
      </p:sp>
      <p:sp>
        <p:nvSpPr>
          <p:cNvPr id="417" name="Google Shape;417;p8"/>
          <p:cNvSpPr txBox="1"/>
          <p:nvPr/>
        </p:nvSpPr>
        <p:spPr>
          <a:xfrm>
            <a:off x="446253" y="454558"/>
            <a:ext cx="11867351" cy="55399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Calibri"/>
              <a:buNone/>
            </a:pPr>
            <a:r>
              <a:rPr b="1" i="0" lang="en-CA" sz="3000" u="none" cap="none" strike="noStrike">
                <a:solidFill>
                  <a:srgbClr val="000000"/>
                </a:solidFill>
                <a:latin typeface="Calibri"/>
                <a:ea typeface="Calibri"/>
                <a:cs typeface="Calibri"/>
                <a:sym typeface="Calibri"/>
              </a:rPr>
              <a:t>From satellite to salmon… phytoplankton/zooplankton: match/mismatch</a:t>
            </a:r>
            <a:endParaRPr/>
          </a:p>
        </p:txBody>
      </p:sp>
      <p:sp>
        <p:nvSpPr>
          <p:cNvPr id="418" name="Google Shape;418;p8"/>
          <p:cNvSpPr txBox="1"/>
          <p:nvPr/>
        </p:nvSpPr>
        <p:spPr>
          <a:xfrm>
            <a:off x="273533" y="1086124"/>
            <a:ext cx="10637849"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2D050"/>
              </a:buClr>
              <a:buSzPts val="3200"/>
              <a:buFont typeface="Calibri"/>
              <a:buNone/>
            </a:pPr>
            <a:r>
              <a:rPr b="1" i="0" lang="en-CA" sz="3200" u="none" cap="none" strike="noStrike">
                <a:solidFill>
                  <a:srgbClr val="92D050"/>
                </a:solidFill>
                <a:latin typeface="Calibri"/>
                <a:ea typeface="Calibri"/>
                <a:cs typeface="Calibri"/>
                <a:sym typeface="Calibri"/>
              </a:rPr>
              <a:t>Satellite-Phytoplankton phenology </a:t>
            </a:r>
            <a:r>
              <a:rPr b="1" i="0" lang="en-CA" sz="2400" u="none" cap="none" strike="noStrike">
                <a:solidFill>
                  <a:srgbClr val="000000"/>
                </a:solidFill>
                <a:latin typeface="Calibri"/>
                <a:ea typeface="Calibri"/>
                <a:cs typeface="Calibri"/>
                <a:sym typeface="Calibri"/>
              </a:rPr>
              <a:t>and in situ Zooplankton abundance</a:t>
            </a:r>
            <a:endParaRPr/>
          </a:p>
        </p:txBody>
      </p:sp>
      <p:sp>
        <p:nvSpPr>
          <p:cNvPr id="419" name="Google Shape;419;p8"/>
          <p:cNvSpPr txBox="1"/>
          <p:nvPr/>
        </p:nvSpPr>
        <p:spPr>
          <a:xfrm>
            <a:off x="134235" y="2117344"/>
            <a:ext cx="1075936"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Calibri"/>
              <a:buNone/>
            </a:pPr>
            <a:r>
              <a:rPr b="0" i="0" lang="en-CA" sz="1600" u="none" cap="none" strike="noStrike">
                <a:solidFill>
                  <a:srgbClr val="000000"/>
                </a:solidFill>
                <a:latin typeface="Calibri"/>
                <a:ea typeface="Calibri"/>
                <a:cs typeface="Calibri"/>
                <a:sym typeface="Calibri"/>
              </a:rPr>
              <a:t>Anphipods</a:t>
            </a:r>
            <a:endParaRPr b="0" i="0" sz="1600" u="none" cap="none" strike="noStrike">
              <a:solidFill>
                <a:srgbClr val="000000"/>
              </a:solidFill>
              <a:latin typeface="Calibri"/>
              <a:ea typeface="Calibri"/>
              <a:cs typeface="Calibri"/>
              <a:sym typeface="Calibri"/>
            </a:endParaRPr>
          </a:p>
        </p:txBody>
      </p:sp>
      <p:pic>
        <p:nvPicPr>
          <p:cNvPr id="420" name="Google Shape;420;p8"/>
          <p:cNvPicPr preferRelativeResize="0"/>
          <p:nvPr/>
        </p:nvPicPr>
        <p:blipFill rotWithShape="1">
          <a:blip r:embed="rId6">
            <a:alphaModFix/>
          </a:blip>
          <a:srcRect b="0" l="0" r="0" t="0"/>
          <a:stretch/>
        </p:blipFill>
        <p:spPr>
          <a:xfrm>
            <a:off x="1519377" y="1862900"/>
            <a:ext cx="3644851" cy="2442039"/>
          </a:xfrm>
          <a:prstGeom prst="rect">
            <a:avLst/>
          </a:prstGeom>
          <a:noFill/>
          <a:ln>
            <a:noFill/>
          </a:ln>
        </p:spPr>
      </p:pic>
      <p:pic>
        <p:nvPicPr>
          <p:cNvPr id="421" name="Google Shape;421;p8"/>
          <p:cNvPicPr preferRelativeResize="0"/>
          <p:nvPr/>
        </p:nvPicPr>
        <p:blipFill rotWithShape="1">
          <a:blip r:embed="rId7">
            <a:alphaModFix/>
          </a:blip>
          <a:srcRect b="0" l="0" r="0" t="0"/>
          <a:stretch/>
        </p:blipFill>
        <p:spPr>
          <a:xfrm>
            <a:off x="1817009" y="4716108"/>
            <a:ext cx="3189401" cy="2057291"/>
          </a:xfrm>
          <a:prstGeom prst="rect">
            <a:avLst/>
          </a:prstGeom>
          <a:noFill/>
          <a:ln>
            <a:noFill/>
          </a:ln>
        </p:spPr>
      </p:pic>
      <p:pic>
        <p:nvPicPr>
          <p:cNvPr id="422" name="Google Shape;422;p8"/>
          <p:cNvPicPr preferRelativeResize="0"/>
          <p:nvPr/>
        </p:nvPicPr>
        <p:blipFill rotWithShape="1">
          <a:blip r:embed="rId8">
            <a:alphaModFix/>
          </a:blip>
          <a:srcRect b="0" l="0" r="0" t="0"/>
          <a:stretch/>
        </p:blipFill>
        <p:spPr>
          <a:xfrm>
            <a:off x="5006410" y="4661649"/>
            <a:ext cx="3456869" cy="2131623"/>
          </a:xfrm>
          <a:prstGeom prst="rect">
            <a:avLst/>
          </a:prstGeom>
          <a:noFill/>
          <a:ln>
            <a:noFill/>
          </a:ln>
        </p:spPr>
      </p:pic>
      <p:pic>
        <p:nvPicPr>
          <p:cNvPr id="423" name="Google Shape;423;p8"/>
          <p:cNvPicPr preferRelativeResize="0"/>
          <p:nvPr/>
        </p:nvPicPr>
        <p:blipFill rotWithShape="1">
          <a:blip r:embed="rId9">
            <a:alphaModFix/>
          </a:blip>
          <a:srcRect b="0" l="0" r="0" t="0"/>
          <a:stretch/>
        </p:blipFill>
        <p:spPr>
          <a:xfrm>
            <a:off x="909324" y="5752281"/>
            <a:ext cx="746246" cy="930180"/>
          </a:xfrm>
          <a:prstGeom prst="rect">
            <a:avLst/>
          </a:prstGeom>
          <a:noFill/>
          <a:ln>
            <a:noFill/>
          </a:ln>
        </p:spPr>
      </p:pic>
      <p:pic>
        <p:nvPicPr>
          <p:cNvPr id="424" name="Google Shape;424;p8"/>
          <p:cNvPicPr preferRelativeResize="0"/>
          <p:nvPr/>
        </p:nvPicPr>
        <p:blipFill rotWithShape="1">
          <a:blip r:embed="rId10">
            <a:alphaModFix/>
          </a:blip>
          <a:srcRect b="0" l="0" r="0" t="0"/>
          <a:stretch/>
        </p:blipFill>
        <p:spPr>
          <a:xfrm>
            <a:off x="8504204" y="2683962"/>
            <a:ext cx="548688" cy="536494"/>
          </a:xfrm>
          <a:prstGeom prst="rect">
            <a:avLst/>
          </a:prstGeom>
          <a:noFill/>
          <a:ln>
            <a:noFill/>
          </a:ln>
        </p:spPr>
      </p:pic>
      <p:pic>
        <p:nvPicPr>
          <p:cNvPr id="425" name="Google Shape;425;p8"/>
          <p:cNvPicPr preferRelativeResize="0"/>
          <p:nvPr/>
        </p:nvPicPr>
        <p:blipFill rotWithShape="1">
          <a:blip r:embed="rId11">
            <a:alphaModFix/>
          </a:blip>
          <a:srcRect b="0" l="0" r="0" t="0"/>
          <a:stretch/>
        </p:blipFill>
        <p:spPr>
          <a:xfrm>
            <a:off x="10565435" y="4986267"/>
            <a:ext cx="548688" cy="51210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9"/>
          <p:cNvSpPr txBox="1"/>
          <p:nvPr>
            <p:ph type="title"/>
          </p:nvPr>
        </p:nvSpPr>
        <p:spPr>
          <a:xfrm>
            <a:off x="343249" y="16893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CA"/>
              <a:t>Loss of kelp in the Salish Sea</a:t>
            </a:r>
            <a:endParaRPr/>
          </a:p>
        </p:txBody>
      </p:sp>
      <p:sp>
        <p:nvSpPr>
          <p:cNvPr id="431" name="Google Shape;431;p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432" name="Google Shape;432;p9"/>
          <p:cNvPicPr preferRelativeResize="0"/>
          <p:nvPr/>
        </p:nvPicPr>
        <p:blipFill rotWithShape="1">
          <a:blip r:embed="rId3">
            <a:alphaModFix/>
          </a:blip>
          <a:srcRect b="0" l="0" r="0" t="0"/>
          <a:stretch/>
        </p:blipFill>
        <p:spPr>
          <a:xfrm>
            <a:off x="7385848" y="820086"/>
            <a:ext cx="4474244" cy="5356877"/>
          </a:xfrm>
          <a:prstGeom prst="rect">
            <a:avLst/>
          </a:prstGeom>
          <a:noFill/>
          <a:ln>
            <a:noFill/>
          </a:ln>
        </p:spPr>
      </p:pic>
      <p:sp>
        <p:nvSpPr>
          <p:cNvPr id="433" name="Google Shape;433;p9"/>
          <p:cNvSpPr txBox="1"/>
          <p:nvPr/>
        </p:nvSpPr>
        <p:spPr>
          <a:xfrm>
            <a:off x="3310049" y="3231654"/>
            <a:ext cx="109036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1" i="0" lang="en-CA" sz="1800" u="none" cap="none" strike="noStrike">
                <a:solidFill>
                  <a:srgbClr val="000000"/>
                </a:solidFill>
                <a:latin typeface="Calibri"/>
                <a:ea typeface="Calibri"/>
                <a:cs typeface="Calibri"/>
                <a:sym typeface="Calibri"/>
              </a:rPr>
              <a:t>SUMMER</a:t>
            </a:r>
            <a:endParaRPr b="1" i="0" sz="1800" u="none" cap="none" strike="noStrike">
              <a:solidFill>
                <a:srgbClr val="000000"/>
              </a:solidFill>
              <a:latin typeface="Calibri"/>
              <a:ea typeface="Calibri"/>
              <a:cs typeface="Calibri"/>
              <a:sym typeface="Calibri"/>
            </a:endParaRPr>
          </a:p>
        </p:txBody>
      </p:sp>
      <p:sp>
        <p:nvSpPr>
          <p:cNvPr id="434" name="Google Shape;434;p9"/>
          <p:cNvSpPr txBox="1"/>
          <p:nvPr/>
        </p:nvSpPr>
        <p:spPr>
          <a:xfrm>
            <a:off x="9622970" y="6354763"/>
            <a:ext cx="226356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5FBE"/>
              </a:buClr>
              <a:buSzPts val="1800"/>
              <a:buFont typeface="Calibri"/>
              <a:buNone/>
            </a:pPr>
            <a:r>
              <a:rPr b="0" i="0" lang="en-CA" sz="1800" u="none" cap="none" strike="noStrike">
                <a:solidFill>
                  <a:srgbClr val="005FBE"/>
                </a:solidFill>
                <a:latin typeface="Calibri"/>
                <a:ea typeface="Calibri"/>
                <a:cs typeface="Calibri"/>
                <a:sym typeface="Calibri"/>
              </a:rPr>
              <a:t>Mora Soto et al., 2024</a:t>
            </a:r>
            <a:endParaRPr/>
          </a:p>
        </p:txBody>
      </p:sp>
      <p:pic>
        <p:nvPicPr>
          <p:cNvPr id="435" name="Google Shape;435;p9"/>
          <p:cNvPicPr preferRelativeResize="0"/>
          <p:nvPr/>
        </p:nvPicPr>
        <p:blipFill rotWithShape="1">
          <a:blip r:embed="rId4">
            <a:alphaModFix/>
          </a:blip>
          <a:srcRect b="0" l="0" r="0" t="0"/>
          <a:stretch/>
        </p:blipFill>
        <p:spPr>
          <a:xfrm>
            <a:off x="95800" y="1604875"/>
            <a:ext cx="7662488" cy="43101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3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2018-06-14T23:52:03Z</dcterms:created>
  <dc:creator>maycira</dc:creator>
</cp:coreProperties>
</file>